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0972800" cy="8229600"/>
  <p:notesSz cx="109728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972800" cy="8229600"/>
          </a:xfrm>
          <a:custGeom>
            <a:avLst/>
            <a:gdLst/>
            <a:ahLst/>
            <a:cxnLst/>
            <a:rect l="l" t="t" r="r" b="b"/>
            <a:pathLst>
              <a:path w="10972800" h="8229600">
                <a:moveTo>
                  <a:pt x="10972800" y="0"/>
                </a:moveTo>
                <a:lnTo>
                  <a:pt x="0" y="0"/>
                </a:lnTo>
                <a:lnTo>
                  <a:pt x="0" y="8229600"/>
                </a:lnTo>
                <a:lnTo>
                  <a:pt x="10972800" y="8229600"/>
                </a:lnTo>
                <a:lnTo>
                  <a:pt x="10972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23" y="1028700"/>
            <a:ext cx="10970260" cy="6172200"/>
          </a:xfrm>
          <a:custGeom>
            <a:avLst/>
            <a:gdLst/>
            <a:ahLst/>
            <a:cxnLst/>
            <a:rect l="l" t="t" r="r" b="b"/>
            <a:pathLst>
              <a:path w="10970260" h="6172200">
                <a:moveTo>
                  <a:pt x="10969752" y="0"/>
                </a:moveTo>
                <a:lnTo>
                  <a:pt x="0" y="0"/>
                </a:lnTo>
                <a:lnTo>
                  <a:pt x="0" y="6172200"/>
                </a:lnTo>
                <a:lnTo>
                  <a:pt x="10969752" y="6172200"/>
                </a:lnTo>
                <a:lnTo>
                  <a:pt x="10969752" y="0"/>
                </a:lnTo>
                <a:close/>
              </a:path>
            </a:pathLst>
          </a:custGeom>
          <a:solidFill>
            <a:srgbClr val="F5B3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0" y="5110479"/>
            <a:ext cx="10970895" cy="2057400"/>
          </a:xfrm>
          <a:custGeom>
            <a:avLst/>
            <a:gdLst/>
            <a:ahLst/>
            <a:cxnLst/>
            <a:rect l="l" t="t" r="r" b="b"/>
            <a:pathLst>
              <a:path w="10970895" h="2057400">
                <a:moveTo>
                  <a:pt x="1851787" y="742708"/>
                </a:moveTo>
                <a:lnTo>
                  <a:pt x="1747469" y="742708"/>
                </a:lnTo>
                <a:lnTo>
                  <a:pt x="1747469" y="765556"/>
                </a:lnTo>
                <a:lnTo>
                  <a:pt x="1851787" y="765556"/>
                </a:lnTo>
                <a:lnTo>
                  <a:pt x="1851787" y="742708"/>
                </a:lnTo>
                <a:close/>
              </a:path>
              <a:path w="10970895" h="2057400">
                <a:moveTo>
                  <a:pt x="2081352" y="788428"/>
                </a:moveTo>
                <a:lnTo>
                  <a:pt x="1949145" y="788428"/>
                </a:lnTo>
                <a:lnTo>
                  <a:pt x="1949145" y="811276"/>
                </a:lnTo>
                <a:lnTo>
                  <a:pt x="2081352" y="811276"/>
                </a:lnTo>
                <a:lnTo>
                  <a:pt x="2081352" y="788428"/>
                </a:lnTo>
                <a:close/>
              </a:path>
              <a:path w="10970895" h="2057400">
                <a:moveTo>
                  <a:pt x="5364937" y="845566"/>
                </a:moveTo>
                <a:lnTo>
                  <a:pt x="5357952" y="845566"/>
                </a:lnTo>
                <a:lnTo>
                  <a:pt x="5316042" y="856996"/>
                </a:lnTo>
                <a:lnTo>
                  <a:pt x="5364937" y="856996"/>
                </a:lnTo>
                <a:lnTo>
                  <a:pt x="5364937" y="845566"/>
                </a:lnTo>
                <a:close/>
              </a:path>
              <a:path w="10970895" h="2057400">
                <a:moveTo>
                  <a:pt x="7890053" y="765568"/>
                </a:moveTo>
                <a:lnTo>
                  <a:pt x="7813497" y="765568"/>
                </a:lnTo>
                <a:lnTo>
                  <a:pt x="7813497" y="776986"/>
                </a:lnTo>
                <a:lnTo>
                  <a:pt x="7890053" y="776986"/>
                </a:lnTo>
                <a:lnTo>
                  <a:pt x="7890053" y="765568"/>
                </a:lnTo>
                <a:close/>
              </a:path>
              <a:path w="10970895" h="2057400">
                <a:moveTo>
                  <a:pt x="9330004" y="868426"/>
                </a:moveTo>
                <a:lnTo>
                  <a:pt x="9309811" y="856996"/>
                </a:lnTo>
                <a:lnTo>
                  <a:pt x="9309811" y="696976"/>
                </a:lnTo>
                <a:lnTo>
                  <a:pt x="8370138" y="696976"/>
                </a:lnTo>
                <a:lnTo>
                  <a:pt x="8370138" y="354203"/>
                </a:lnTo>
                <a:lnTo>
                  <a:pt x="8335213" y="354203"/>
                </a:lnTo>
                <a:lnTo>
                  <a:pt x="8335213" y="331343"/>
                </a:lnTo>
                <a:lnTo>
                  <a:pt x="8084896" y="331343"/>
                </a:lnTo>
                <a:lnTo>
                  <a:pt x="8063941" y="354203"/>
                </a:lnTo>
                <a:lnTo>
                  <a:pt x="8063941" y="856996"/>
                </a:lnTo>
                <a:lnTo>
                  <a:pt x="8043748" y="868426"/>
                </a:lnTo>
                <a:lnTo>
                  <a:pt x="9330004" y="868426"/>
                </a:lnTo>
                <a:close/>
              </a:path>
              <a:path w="10970895" h="2057400">
                <a:moveTo>
                  <a:pt x="9560230" y="765568"/>
                </a:moveTo>
                <a:lnTo>
                  <a:pt x="9483674" y="765568"/>
                </a:lnTo>
                <a:lnTo>
                  <a:pt x="9483674" y="776986"/>
                </a:lnTo>
                <a:lnTo>
                  <a:pt x="9560230" y="776986"/>
                </a:lnTo>
                <a:lnTo>
                  <a:pt x="9560230" y="765568"/>
                </a:lnTo>
                <a:close/>
              </a:path>
              <a:path w="10970895" h="2057400">
                <a:moveTo>
                  <a:pt x="10970844" y="742950"/>
                </a:moveTo>
                <a:lnTo>
                  <a:pt x="10235514" y="742950"/>
                </a:lnTo>
                <a:lnTo>
                  <a:pt x="10235514" y="754380"/>
                </a:lnTo>
                <a:lnTo>
                  <a:pt x="10157917" y="754380"/>
                </a:lnTo>
                <a:lnTo>
                  <a:pt x="10157917" y="685800"/>
                </a:lnTo>
                <a:lnTo>
                  <a:pt x="10157917" y="662940"/>
                </a:lnTo>
                <a:lnTo>
                  <a:pt x="9650044" y="662940"/>
                </a:lnTo>
                <a:lnTo>
                  <a:pt x="9650044" y="685800"/>
                </a:lnTo>
                <a:lnTo>
                  <a:pt x="9587433" y="685800"/>
                </a:lnTo>
                <a:lnTo>
                  <a:pt x="9587433" y="754380"/>
                </a:lnTo>
                <a:lnTo>
                  <a:pt x="9587433" y="777240"/>
                </a:lnTo>
                <a:lnTo>
                  <a:pt x="9392615" y="777240"/>
                </a:lnTo>
                <a:lnTo>
                  <a:pt x="9392615" y="811530"/>
                </a:lnTo>
                <a:lnTo>
                  <a:pt x="9364929" y="811530"/>
                </a:lnTo>
                <a:lnTo>
                  <a:pt x="9364929" y="868680"/>
                </a:lnTo>
                <a:lnTo>
                  <a:pt x="8008950" y="868680"/>
                </a:lnTo>
                <a:lnTo>
                  <a:pt x="8008950" y="811530"/>
                </a:lnTo>
                <a:lnTo>
                  <a:pt x="7981137" y="811530"/>
                </a:lnTo>
                <a:lnTo>
                  <a:pt x="7981137" y="777240"/>
                </a:lnTo>
                <a:lnTo>
                  <a:pt x="7786319" y="777240"/>
                </a:lnTo>
                <a:lnTo>
                  <a:pt x="7786319" y="754380"/>
                </a:lnTo>
                <a:lnTo>
                  <a:pt x="7786319" y="685800"/>
                </a:lnTo>
                <a:lnTo>
                  <a:pt x="7723708" y="685800"/>
                </a:lnTo>
                <a:lnTo>
                  <a:pt x="7723708" y="662940"/>
                </a:lnTo>
                <a:lnTo>
                  <a:pt x="7215835" y="662940"/>
                </a:lnTo>
                <a:lnTo>
                  <a:pt x="7215835" y="685800"/>
                </a:lnTo>
                <a:lnTo>
                  <a:pt x="7215835" y="754380"/>
                </a:lnTo>
                <a:lnTo>
                  <a:pt x="7138238" y="754380"/>
                </a:lnTo>
                <a:lnTo>
                  <a:pt x="7138238" y="742950"/>
                </a:lnTo>
                <a:lnTo>
                  <a:pt x="6915861" y="742950"/>
                </a:lnTo>
                <a:lnTo>
                  <a:pt x="6915861" y="514350"/>
                </a:lnTo>
                <a:lnTo>
                  <a:pt x="6238570" y="514350"/>
                </a:lnTo>
                <a:lnTo>
                  <a:pt x="6238570" y="742950"/>
                </a:lnTo>
                <a:lnTo>
                  <a:pt x="6238570" y="754380"/>
                </a:lnTo>
                <a:lnTo>
                  <a:pt x="6238570" y="777240"/>
                </a:lnTo>
                <a:lnTo>
                  <a:pt x="6238570" y="811530"/>
                </a:lnTo>
                <a:lnTo>
                  <a:pt x="6238570" y="868680"/>
                </a:lnTo>
                <a:lnTo>
                  <a:pt x="6238570" y="994156"/>
                </a:lnTo>
                <a:lnTo>
                  <a:pt x="6064707" y="994156"/>
                </a:lnTo>
                <a:lnTo>
                  <a:pt x="6060516" y="937006"/>
                </a:lnTo>
                <a:lnTo>
                  <a:pt x="6039688" y="937006"/>
                </a:lnTo>
                <a:lnTo>
                  <a:pt x="6038164" y="971296"/>
                </a:lnTo>
                <a:lnTo>
                  <a:pt x="6036894" y="982726"/>
                </a:lnTo>
                <a:lnTo>
                  <a:pt x="6035370" y="994156"/>
                </a:lnTo>
                <a:lnTo>
                  <a:pt x="6000432" y="994156"/>
                </a:lnTo>
                <a:lnTo>
                  <a:pt x="6000432" y="948690"/>
                </a:lnTo>
                <a:lnTo>
                  <a:pt x="5998337" y="948690"/>
                </a:lnTo>
                <a:lnTo>
                  <a:pt x="5998337" y="937260"/>
                </a:lnTo>
                <a:lnTo>
                  <a:pt x="5991301" y="937260"/>
                </a:lnTo>
                <a:lnTo>
                  <a:pt x="5991301" y="697230"/>
                </a:lnTo>
                <a:lnTo>
                  <a:pt x="5744159" y="697230"/>
                </a:lnTo>
                <a:lnTo>
                  <a:pt x="5744159" y="937260"/>
                </a:lnTo>
                <a:lnTo>
                  <a:pt x="5744159" y="948690"/>
                </a:lnTo>
                <a:lnTo>
                  <a:pt x="5510860" y="948690"/>
                </a:lnTo>
                <a:lnTo>
                  <a:pt x="5510860" y="994156"/>
                </a:lnTo>
                <a:lnTo>
                  <a:pt x="5434406" y="994156"/>
                </a:lnTo>
                <a:lnTo>
                  <a:pt x="5434406" y="948436"/>
                </a:lnTo>
                <a:lnTo>
                  <a:pt x="5406593" y="948436"/>
                </a:lnTo>
                <a:lnTo>
                  <a:pt x="5406593" y="857021"/>
                </a:lnTo>
                <a:lnTo>
                  <a:pt x="5274386" y="857021"/>
                </a:lnTo>
                <a:lnTo>
                  <a:pt x="5274386" y="948436"/>
                </a:lnTo>
                <a:lnTo>
                  <a:pt x="5170081" y="948436"/>
                </a:lnTo>
                <a:lnTo>
                  <a:pt x="5170081" y="902728"/>
                </a:lnTo>
                <a:lnTo>
                  <a:pt x="5156149" y="902728"/>
                </a:lnTo>
                <a:lnTo>
                  <a:pt x="5156149" y="948436"/>
                </a:lnTo>
                <a:lnTo>
                  <a:pt x="5114366" y="948436"/>
                </a:lnTo>
                <a:lnTo>
                  <a:pt x="5114366" y="902716"/>
                </a:lnTo>
                <a:lnTo>
                  <a:pt x="5114366" y="742696"/>
                </a:lnTo>
                <a:lnTo>
                  <a:pt x="4585665" y="742696"/>
                </a:lnTo>
                <a:lnTo>
                  <a:pt x="4585665" y="685546"/>
                </a:lnTo>
                <a:lnTo>
                  <a:pt x="4537024" y="685546"/>
                </a:lnTo>
                <a:lnTo>
                  <a:pt x="4537024" y="571373"/>
                </a:lnTo>
                <a:lnTo>
                  <a:pt x="4370146" y="571373"/>
                </a:lnTo>
                <a:lnTo>
                  <a:pt x="4370146" y="765556"/>
                </a:lnTo>
                <a:lnTo>
                  <a:pt x="4349191" y="765556"/>
                </a:lnTo>
                <a:lnTo>
                  <a:pt x="4348937" y="845566"/>
                </a:lnTo>
                <a:lnTo>
                  <a:pt x="4347413" y="879856"/>
                </a:lnTo>
                <a:lnTo>
                  <a:pt x="4343349" y="902716"/>
                </a:lnTo>
                <a:lnTo>
                  <a:pt x="4335221" y="902716"/>
                </a:lnTo>
                <a:lnTo>
                  <a:pt x="4335221" y="891286"/>
                </a:lnTo>
                <a:lnTo>
                  <a:pt x="4335221" y="856996"/>
                </a:lnTo>
                <a:lnTo>
                  <a:pt x="4316933" y="879856"/>
                </a:lnTo>
                <a:lnTo>
                  <a:pt x="4314520" y="891286"/>
                </a:lnTo>
                <a:lnTo>
                  <a:pt x="4293565" y="891286"/>
                </a:lnTo>
                <a:lnTo>
                  <a:pt x="4293565" y="788416"/>
                </a:lnTo>
                <a:lnTo>
                  <a:pt x="4293565" y="674116"/>
                </a:lnTo>
                <a:lnTo>
                  <a:pt x="4154373" y="674116"/>
                </a:lnTo>
                <a:lnTo>
                  <a:pt x="4154373" y="628396"/>
                </a:lnTo>
                <a:lnTo>
                  <a:pt x="4147388" y="616966"/>
                </a:lnTo>
                <a:lnTo>
                  <a:pt x="4112590" y="616966"/>
                </a:lnTo>
                <a:lnTo>
                  <a:pt x="4112590" y="548513"/>
                </a:lnTo>
                <a:lnTo>
                  <a:pt x="4091762" y="548513"/>
                </a:lnTo>
                <a:lnTo>
                  <a:pt x="4091762" y="514223"/>
                </a:lnTo>
                <a:lnTo>
                  <a:pt x="4084904" y="514223"/>
                </a:lnTo>
                <a:lnTo>
                  <a:pt x="4084904" y="445643"/>
                </a:lnTo>
                <a:lnTo>
                  <a:pt x="4029151" y="445643"/>
                </a:lnTo>
                <a:lnTo>
                  <a:pt x="4029151" y="354203"/>
                </a:lnTo>
                <a:lnTo>
                  <a:pt x="4001338" y="354203"/>
                </a:lnTo>
                <a:lnTo>
                  <a:pt x="4001338" y="331343"/>
                </a:lnTo>
                <a:lnTo>
                  <a:pt x="3980383" y="331343"/>
                </a:lnTo>
                <a:lnTo>
                  <a:pt x="3980256" y="274193"/>
                </a:lnTo>
                <a:lnTo>
                  <a:pt x="3978732" y="251333"/>
                </a:lnTo>
                <a:lnTo>
                  <a:pt x="3974668" y="239903"/>
                </a:lnTo>
                <a:lnTo>
                  <a:pt x="3966667" y="239903"/>
                </a:lnTo>
                <a:lnTo>
                  <a:pt x="3966667" y="217043"/>
                </a:lnTo>
                <a:lnTo>
                  <a:pt x="3945712" y="217043"/>
                </a:lnTo>
                <a:lnTo>
                  <a:pt x="3945712" y="125603"/>
                </a:lnTo>
                <a:lnTo>
                  <a:pt x="3444824" y="125603"/>
                </a:lnTo>
                <a:lnTo>
                  <a:pt x="3444824" y="377063"/>
                </a:lnTo>
                <a:lnTo>
                  <a:pt x="3277819" y="377063"/>
                </a:lnTo>
                <a:lnTo>
                  <a:pt x="3277819" y="639826"/>
                </a:lnTo>
                <a:lnTo>
                  <a:pt x="3222193" y="639826"/>
                </a:lnTo>
                <a:lnTo>
                  <a:pt x="3201365" y="754126"/>
                </a:lnTo>
                <a:lnTo>
                  <a:pt x="3152724" y="788416"/>
                </a:lnTo>
                <a:lnTo>
                  <a:pt x="3145739" y="788416"/>
                </a:lnTo>
                <a:lnTo>
                  <a:pt x="3145739" y="742696"/>
                </a:lnTo>
                <a:lnTo>
                  <a:pt x="3124784" y="742696"/>
                </a:lnTo>
                <a:lnTo>
                  <a:pt x="3124784" y="731266"/>
                </a:lnTo>
                <a:lnTo>
                  <a:pt x="2895295" y="731266"/>
                </a:lnTo>
                <a:lnTo>
                  <a:pt x="2895295" y="674116"/>
                </a:lnTo>
                <a:lnTo>
                  <a:pt x="2860497" y="674116"/>
                </a:lnTo>
                <a:lnTo>
                  <a:pt x="2860497" y="651256"/>
                </a:lnTo>
                <a:lnTo>
                  <a:pt x="2797886" y="651256"/>
                </a:lnTo>
                <a:lnTo>
                  <a:pt x="2797886" y="582803"/>
                </a:lnTo>
                <a:lnTo>
                  <a:pt x="2776931" y="559943"/>
                </a:lnTo>
                <a:lnTo>
                  <a:pt x="2721305" y="559943"/>
                </a:lnTo>
                <a:lnTo>
                  <a:pt x="2721305" y="525653"/>
                </a:lnTo>
                <a:lnTo>
                  <a:pt x="2693492" y="525653"/>
                </a:lnTo>
                <a:lnTo>
                  <a:pt x="2693492" y="411353"/>
                </a:lnTo>
                <a:lnTo>
                  <a:pt x="2644724" y="399923"/>
                </a:lnTo>
                <a:lnTo>
                  <a:pt x="2303983" y="399923"/>
                </a:lnTo>
                <a:lnTo>
                  <a:pt x="2303983" y="719836"/>
                </a:lnTo>
                <a:lnTo>
                  <a:pt x="2213559" y="719836"/>
                </a:lnTo>
                <a:lnTo>
                  <a:pt x="2213559" y="811276"/>
                </a:lnTo>
                <a:lnTo>
                  <a:pt x="2185619" y="811276"/>
                </a:lnTo>
                <a:lnTo>
                  <a:pt x="2185619" y="891286"/>
                </a:lnTo>
                <a:lnTo>
                  <a:pt x="2136978" y="891286"/>
                </a:lnTo>
                <a:lnTo>
                  <a:pt x="2136978" y="856996"/>
                </a:lnTo>
                <a:lnTo>
                  <a:pt x="2081352" y="856996"/>
                </a:lnTo>
                <a:lnTo>
                  <a:pt x="2081352" y="845820"/>
                </a:lnTo>
                <a:lnTo>
                  <a:pt x="2081352" y="845566"/>
                </a:lnTo>
                <a:lnTo>
                  <a:pt x="2081352" y="811530"/>
                </a:lnTo>
                <a:lnTo>
                  <a:pt x="1928317" y="811530"/>
                </a:lnTo>
                <a:lnTo>
                  <a:pt x="1928317" y="788670"/>
                </a:lnTo>
                <a:lnTo>
                  <a:pt x="1900504" y="788670"/>
                </a:lnTo>
                <a:lnTo>
                  <a:pt x="1900504" y="811530"/>
                </a:lnTo>
                <a:lnTo>
                  <a:pt x="1900504" y="845566"/>
                </a:lnTo>
                <a:lnTo>
                  <a:pt x="1879549" y="845566"/>
                </a:lnTo>
                <a:lnTo>
                  <a:pt x="1879549" y="811276"/>
                </a:lnTo>
                <a:lnTo>
                  <a:pt x="1851736" y="811276"/>
                </a:lnTo>
                <a:lnTo>
                  <a:pt x="1851736" y="765810"/>
                </a:lnTo>
                <a:lnTo>
                  <a:pt x="1726514" y="765810"/>
                </a:lnTo>
                <a:lnTo>
                  <a:pt x="1726514" y="731520"/>
                </a:lnTo>
                <a:lnTo>
                  <a:pt x="1211770" y="731520"/>
                </a:lnTo>
                <a:lnTo>
                  <a:pt x="1211770" y="765810"/>
                </a:lnTo>
                <a:lnTo>
                  <a:pt x="1211770" y="811276"/>
                </a:lnTo>
                <a:lnTo>
                  <a:pt x="1156119" y="811276"/>
                </a:lnTo>
                <a:lnTo>
                  <a:pt x="1156119" y="788416"/>
                </a:lnTo>
                <a:lnTo>
                  <a:pt x="1003058" y="788416"/>
                </a:lnTo>
                <a:lnTo>
                  <a:pt x="1003058" y="776986"/>
                </a:lnTo>
                <a:lnTo>
                  <a:pt x="1003058" y="754126"/>
                </a:lnTo>
                <a:lnTo>
                  <a:pt x="975233" y="742696"/>
                </a:lnTo>
                <a:lnTo>
                  <a:pt x="975233" y="708406"/>
                </a:lnTo>
                <a:lnTo>
                  <a:pt x="905675" y="708406"/>
                </a:lnTo>
                <a:lnTo>
                  <a:pt x="899579" y="685546"/>
                </a:lnTo>
                <a:lnTo>
                  <a:pt x="856970" y="685546"/>
                </a:lnTo>
                <a:lnTo>
                  <a:pt x="863638" y="422783"/>
                </a:lnTo>
                <a:lnTo>
                  <a:pt x="822172" y="422783"/>
                </a:lnTo>
                <a:lnTo>
                  <a:pt x="822172" y="0"/>
                </a:lnTo>
                <a:lnTo>
                  <a:pt x="293484" y="0"/>
                </a:lnTo>
                <a:lnTo>
                  <a:pt x="293484" y="411353"/>
                </a:lnTo>
                <a:lnTo>
                  <a:pt x="237832" y="411353"/>
                </a:lnTo>
                <a:lnTo>
                  <a:pt x="237832" y="776986"/>
                </a:lnTo>
                <a:lnTo>
                  <a:pt x="159499" y="776986"/>
                </a:lnTo>
                <a:lnTo>
                  <a:pt x="147396" y="765556"/>
                </a:lnTo>
                <a:lnTo>
                  <a:pt x="135229" y="742696"/>
                </a:lnTo>
                <a:lnTo>
                  <a:pt x="133477" y="742696"/>
                </a:lnTo>
                <a:lnTo>
                  <a:pt x="90868" y="731266"/>
                </a:lnTo>
                <a:lnTo>
                  <a:pt x="84785" y="731266"/>
                </a:lnTo>
                <a:lnTo>
                  <a:pt x="70891" y="754126"/>
                </a:lnTo>
                <a:lnTo>
                  <a:pt x="1308" y="754126"/>
                </a:lnTo>
                <a:lnTo>
                  <a:pt x="1739" y="879856"/>
                </a:lnTo>
                <a:lnTo>
                  <a:pt x="1651" y="1177036"/>
                </a:lnTo>
                <a:lnTo>
                  <a:pt x="0" y="1679829"/>
                </a:lnTo>
                <a:lnTo>
                  <a:pt x="50" y="1965464"/>
                </a:lnTo>
                <a:lnTo>
                  <a:pt x="444" y="2056892"/>
                </a:lnTo>
                <a:lnTo>
                  <a:pt x="10970844" y="2056892"/>
                </a:lnTo>
                <a:lnTo>
                  <a:pt x="10970844" y="994410"/>
                </a:lnTo>
                <a:lnTo>
                  <a:pt x="10970844" y="994156"/>
                </a:lnTo>
                <a:lnTo>
                  <a:pt x="10970844" y="868680"/>
                </a:lnTo>
                <a:lnTo>
                  <a:pt x="10970844" y="811530"/>
                </a:lnTo>
                <a:lnTo>
                  <a:pt x="10970844" y="777240"/>
                </a:lnTo>
                <a:lnTo>
                  <a:pt x="10970844" y="754380"/>
                </a:lnTo>
                <a:lnTo>
                  <a:pt x="10970844" y="742950"/>
                </a:lnTo>
                <a:close/>
              </a:path>
            </a:pathLst>
          </a:custGeom>
          <a:solidFill>
            <a:srgbClr val="A0D26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5565" y="5681979"/>
            <a:ext cx="215645" cy="17145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599686" y="5796279"/>
            <a:ext cx="514984" cy="57150"/>
          </a:xfrm>
          <a:custGeom>
            <a:avLst/>
            <a:gdLst/>
            <a:ahLst/>
            <a:cxnLst/>
            <a:rect l="l" t="t" r="r" b="b"/>
            <a:pathLst>
              <a:path w="514985" h="57150">
                <a:moveTo>
                  <a:pt x="514731" y="45720"/>
                </a:moveTo>
                <a:lnTo>
                  <a:pt x="41783" y="45720"/>
                </a:lnTo>
                <a:lnTo>
                  <a:pt x="41783" y="0"/>
                </a:lnTo>
                <a:lnTo>
                  <a:pt x="0" y="0"/>
                </a:lnTo>
                <a:lnTo>
                  <a:pt x="0" y="45720"/>
                </a:lnTo>
                <a:lnTo>
                  <a:pt x="0" y="57150"/>
                </a:lnTo>
                <a:lnTo>
                  <a:pt x="514731" y="57150"/>
                </a:lnTo>
                <a:lnTo>
                  <a:pt x="514731" y="45720"/>
                </a:lnTo>
                <a:close/>
              </a:path>
            </a:pathLst>
          </a:custGeom>
          <a:solidFill>
            <a:srgbClr val="A0D26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2769" y="5681979"/>
            <a:ext cx="215519" cy="17145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27455" y="4847589"/>
            <a:ext cx="10143490" cy="1005840"/>
          </a:xfrm>
          <a:custGeom>
            <a:avLst/>
            <a:gdLst/>
            <a:ahLst/>
            <a:cxnLst/>
            <a:rect l="l" t="t" r="r" b="b"/>
            <a:pathLst>
              <a:path w="10143490" h="1005839">
                <a:moveTo>
                  <a:pt x="36525" y="674243"/>
                </a:moveTo>
                <a:lnTo>
                  <a:pt x="0" y="685673"/>
                </a:lnTo>
                <a:lnTo>
                  <a:pt x="36233" y="685673"/>
                </a:lnTo>
                <a:lnTo>
                  <a:pt x="36525" y="674243"/>
                </a:lnTo>
                <a:close/>
              </a:path>
              <a:path w="10143490" h="1005839">
                <a:moveTo>
                  <a:pt x="147828" y="914146"/>
                </a:moveTo>
                <a:lnTo>
                  <a:pt x="99136" y="914146"/>
                </a:lnTo>
                <a:lnTo>
                  <a:pt x="80873" y="959866"/>
                </a:lnTo>
                <a:lnTo>
                  <a:pt x="78270" y="971296"/>
                </a:lnTo>
                <a:lnTo>
                  <a:pt x="147828" y="971296"/>
                </a:lnTo>
                <a:lnTo>
                  <a:pt x="147828" y="914146"/>
                </a:lnTo>
                <a:close/>
              </a:path>
              <a:path w="10143490" h="1005839">
                <a:moveTo>
                  <a:pt x="641692" y="879868"/>
                </a:moveTo>
                <a:lnTo>
                  <a:pt x="586054" y="879868"/>
                </a:lnTo>
                <a:lnTo>
                  <a:pt x="586054" y="914146"/>
                </a:lnTo>
                <a:lnTo>
                  <a:pt x="641692" y="914146"/>
                </a:lnTo>
                <a:lnTo>
                  <a:pt x="641692" y="879868"/>
                </a:lnTo>
                <a:close/>
              </a:path>
              <a:path w="10143490" h="1005839">
                <a:moveTo>
                  <a:pt x="843483" y="937260"/>
                </a:moveTo>
                <a:lnTo>
                  <a:pt x="766902" y="937260"/>
                </a:lnTo>
                <a:lnTo>
                  <a:pt x="766902" y="914400"/>
                </a:lnTo>
                <a:lnTo>
                  <a:pt x="766902" y="868680"/>
                </a:lnTo>
                <a:lnTo>
                  <a:pt x="718261" y="868680"/>
                </a:lnTo>
                <a:lnTo>
                  <a:pt x="718261" y="914400"/>
                </a:lnTo>
                <a:lnTo>
                  <a:pt x="565226" y="914400"/>
                </a:lnTo>
                <a:lnTo>
                  <a:pt x="565226" y="937260"/>
                </a:lnTo>
                <a:lnTo>
                  <a:pt x="565226" y="960120"/>
                </a:lnTo>
                <a:lnTo>
                  <a:pt x="537413" y="960120"/>
                </a:lnTo>
                <a:lnTo>
                  <a:pt x="537413" y="994410"/>
                </a:lnTo>
                <a:lnTo>
                  <a:pt x="843483" y="994410"/>
                </a:lnTo>
                <a:lnTo>
                  <a:pt x="843483" y="960120"/>
                </a:lnTo>
                <a:lnTo>
                  <a:pt x="843483" y="937260"/>
                </a:lnTo>
                <a:close/>
              </a:path>
              <a:path w="10143490" h="1005839">
                <a:moveTo>
                  <a:pt x="843508" y="914158"/>
                </a:moveTo>
                <a:lnTo>
                  <a:pt x="794842" y="914158"/>
                </a:lnTo>
                <a:lnTo>
                  <a:pt x="794842" y="937006"/>
                </a:lnTo>
                <a:lnTo>
                  <a:pt x="843508" y="937006"/>
                </a:lnTo>
                <a:lnTo>
                  <a:pt x="843508" y="914158"/>
                </a:lnTo>
                <a:close/>
              </a:path>
              <a:path w="10143490" h="1005839">
                <a:moveTo>
                  <a:pt x="1455750" y="982726"/>
                </a:moveTo>
                <a:lnTo>
                  <a:pt x="1427810" y="902716"/>
                </a:lnTo>
                <a:lnTo>
                  <a:pt x="1409522" y="937006"/>
                </a:lnTo>
                <a:lnTo>
                  <a:pt x="1413840" y="937006"/>
                </a:lnTo>
                <a:lnTo>
                  <a:pt x="1413840" y="982726"/>
                </a:lnTo>
                <a:lnTo>
                  <a:pt x="1455750" y="982726"/>
                </a:lnTo>
                <a:close/>
              </a:path>
              <a:path w="10143490" h="1005839">
                <a:moveTo>
                  <a:pt x="1789633" y="514350"/>
                </a:moveTo>
                <a:lnTo>
                  <a:pt x="1727022" y="514350"/>
                </a:lnTo>
                <a:lnTo>
                  <a:pt x="1727022" y="457200"/>
                </a:lnTo>
                <a:lnTo>
                  <a:pt x="1608785" y="457200"/>
                </a:lnTo>
                <a:lnTo>
                  <a:pt x="1608785" y="514350"/>
                </a:lnTo>
                <a:lnTo>
                  <a:pt x="1608785" y="525780"/>
                </a:lnTo>
                <a:lnTo>
                  <a:pt x="1518234" y="525780"/>
                </a:lnTo>
                <a:lnTo>
                  <a:pt x="1518234" y="662940"/>
                </a:lnTo>
                <a:lnTo>
                  <a:pt x="1789633" y="662940"/>
                </a:lnTo>
                <a:lnTo>
                  <a:pt x="1789633" y="525780"/>
                </a:lnTo>
                <a:lnTo>
                  <a:pt x="1789633" y="514350"/>
                </a:lnTo>
                <a:close/>
              </a:path>
              <a:path w="10143490" h="1005839">
                <a:moveTo>
                  <a:pt x="2297379" y="982980"/>
                </a:moveTo>
                <a:lnTo>
                  <a:pt x="2109546" y="982980"/>
                </a:lnTo>
                <a:lnTo>
                  <a:pt x="2109546" y="948690"/>
                </a:lnTo>
                <a:lnTo>
                  <a:pt x="2081733" y="948690"/>
                </a:lnTo>
                <a:lnTo>
                  <a:pt x="2081733" y="982980"/>
                </a:lnTo>
                <a:lnTo>
                  <a:pt x="2081733" y="994410"/>
                </a:lnTo>
                <a:lnTo>
                  <a:pt x="2297379" y="994410"/>
                </a:lnTo>
                <a:lnTo>
                  <a:pt x="2297379" y="982980"/>
                </a:lnTo>
                <a:close/>
              </a:path>
              <a:path w="10143490" h="1005839">
                <a:moveTo>
                  <a:pt x="2297379" y="971296"/>
                </a:moveTo>
                <a:lnTo>
                  <a:pt x="2133041" y="971296"/>
                </a:lnTo>
                <a:lnTo>
                  <a:pt x="2130501" y="982726"/>
                </a:lnTo>
                <a:lnTo>
                  <a:pt x="2297379" y="982726"/>
                </a:lnTo>
                <a:lnTo>
                  <a:pt x="2297379" y="971296"/>
                </a:lnTo>
                <a:close/>
              </a:path>
              <a:path w="10143490" h="1005839">
                <a:moveTo>
                  <a:pt x="2450414" y="902716"/>
                </a:moveTo>
                <a:lnTo>
                  <a:pt x="2432253" y="891286"/>
                </a:lnTo>
                <a:lnTo>
                  <a:pt x="2429573" y="891286"/>
                </a:lnTo>
                <a:lnTo>
                  <a:pt x="2422601" y="685673"/>
                </a:lnTo>
                <a:lnTo>
                  <a:pt x="2415616" y="891286"/>
                </a:lnTo>
                <a:lnTo>
                  <a:pt x="2397328" y="902716"/>
                </a:lnTo>
                <a:lnTo>
                  <a:pt x="2450414" y="902716"/>
                </a:lnTo>
                <a:close/>
              </a:path>
              <a:path w="10143490" h="1005839">
                <a:moveTo>
                  <a:pt x="3466160" y="891286"/>
                </a:moveTo>
                <a:lnTo>
                  <a:pt x="3368751" y="891286"/>
                </a:lnTo>
                <a:lnTo>
                  <a:pt x="3332175" y="925576"/>
                </a:lnTo>
                <a:lnTo>
                  <a:pt x="3327349" y="937006"/>
                </a:lnTo>
                <a:lnTo>
                  <a:pt x="3466160" y="937006"/>
                </a:lnTo>
                <a:lnTo>
                  <a:pt x="3466160" y="891286"/>
                </a:lnTo>
                <a:close/>
              </a:path>
              <a:path w="10143490" h="1005839">
                <a:moveTo>
                  <a:pt x="3681806" y="834263"/>
                </a:moveTo>
                <a:lnTo>
                  <a:pt x="3661994" y="765683"/>
                </a:lnTo>
                <a:lnTo>
                  <a:pt x="3647008" y="708533"/>
                </a:lnTo>
                <a:lnTo>
                  <a:pt x="3612210" y="708533"/>
                </a:lnTo>
                <a:lnTo>
                  <a:pt x="3570427" y="834263"/>
                </a:lnTo>
                <a:lnTo>
                  <a:pt x="3681806" y="834263"/>
                </a:lnTo>
                <a:close/>
              </a:path>
              <a:path w="10143490" h="1005839">
                <a:moveTo>
                  <a:pt x="4286961" y="948690"/>
                </a:moveTo>
                <a:lnTo>
                  <a:pt x="3953078" y="948690"/>
                </a:lnTo>
                <a:lnTo>
                  <a:pt x="3953078" y="948436"/>
                </a:lnTo>
                <a:lnTo>
                  <a:pt x="3953078" y="880110"/>
                </a:lnTo>
                <a:lnTo>
                  <a:pt x="3918280" y="880110"/>
                </a:lnTo>
                <a:lnTo>
                  <a:pt x="3918280" y="948690"/>
                </a:lnTo>
                <a:lnTo>
                  <a:pt x="3918280" y="994410"/>
                </a:lnTo>
                <a:lnTo>
                  <a:pt x="4286961" y="994410"/>
                </a:lnTo>
                <a:lnTo>
                  <a:pt x="4286961" y="948690"/>
                </a:lnTo>
                <a:close/>
              </a:path>
              <a:path w="10143490" h="1005839">
                <a:moveTo>
                  <a:pt x="4286961" y="799973"/>
                </a:moveTo>
                <a:lnTo>
                  <a:pt x="4154754" y="799973"/>
                </a:lnTo>
                <a:lnTo>
                  <a:pt x="4154754" y="777113"/>
                </a:lnTo>
                <a:lnTo>
                  <a:pt x="4154830" y="765695"/>
                </a:lnTo>
                <a:lnTo>
                  <a:pt x="4133926" y="765695"/>
                </a:lnTo>
                <a:lnTo>
                  <a:pt x="4133926" y="777113"/>
                </a:lnTo>
                <a:lnTo>
                  <a:pt x="4071442" y="777113"/>
                </a:lnTo>
                <a:lnTo>
                  <a:pt x="4057472" y="765683"/>
                </a:lnTo>
                <a:lnTo>
                  <a:pt x="4057472" y="811403"/>
                </a:lnTo>
                <a:lnTo>
                  <a:pt x="4036517" y="811403"/>
                </a:lnTo>
                <a:lnTo>
                  <a:pt x="4036517" y="845693"/>
                </a:lnTo>
                <a:lnTo>
                  <a:pt x="3959936" y="845693"/>
                </a:lnTo>
                <a:lnTo>
                  <a:pt x="3959936" y="902716"/>
                </a:lnTo>
                <a:lnTo>
                  <a:pt x="3959174" y="925576"/>
                </a:lnTo>
                <a:lnTo>
                  <a:pt x="3957142" y="937006"/>
                </a:lnTo>
                <a:lnTo>
                  <a:pt x="3953078" y="948436"/>
                </a:lnTo>
                <a:lnTo>
                  <a:pt x="4286961" y="948436"/>
                </a:lnTo>
                <a:lnTo>
                  <a:pt x="4286961" y="799973"/>
                </a:lnTo>
                <a:close/>
              </a:path>
              <a:path w="10143490" h="1005839">
                <a:moveTo>
                  <a:pt x="5719597" y="765695"/>
                </a:moveTo>
                <a:lnTo>
                  <a:pt x="5698693" y="765695"/>
                </a:lnTo>
                <a:lnTo>
                  <a:pt x="5698693" y="777113"/>
                </a:lnTo>
                <a:lnTo>
                  <a:pt x="5719597" y="777113"/>
                </a:lnTo>
                <a:lnTo>
                  <a:pt x="5719597" y="765695"/>
                </a:lnTo>
                <a:close/>
              </a:path>
              <a:path w="10143490" h="1005839">
                <a:moveTo>
                  <a:pt x="5796089" y="765683"/>
                </a:moveTo>
                <a:lnTo>
                  <a:pt x="5786691" y="777113"/>
                </a:lnTo>
                <a:lnTo>
                  <a:pt x="5796089" y="777113"/>
                </a:lnTo>
                <a:lnTo>
                  <a:pt x="5796089" y="765683"/>
                </a:lnTo>
                <a:close/>
              </a:path>
              <a:path w="10143490" h="1005839">
                <a:moveTo>
                  <a:pt x="6283020" y="834263"/>
                </a:moveTo>
                <a:lnTo>
                  <a:pt x="6241364" y="708533"/>
                </a:lnTo>
                <a:lnTo>
                  <a:pt x="6206566" y="708533"/>
                </a:lnTo>
                <a:lnTo>
                  <a:pt x="6171768" y="834263"/>
                </a:lnTo>
                <a:lnTo>
                  <a:pt x="6283020" y="834263"/>
                </a:lnTo>
                <a:close/>
              </a:path>
              <a:path w="10143490" h="1005839">
                <a:moveTo>
                  <a:pt x="6881825" y="822833"/>
                </a:moveTo>
                <a:lnTo>
                  <a:pt x="6487236" y="822833"/>
                </a:lnTo>
                <a:lnTo>
                  <a:pt x="6482791" y="925576"/>
                </a:lnTo>
                <a:lnTo>
                  <a:pt x="6881825" y="925576"/>
                </a:lnTo>
                <a:lnTo>
                  <a:pt x="6881825" y="822833"/>
                </a:lnTo>
                <a:close/>
              </a:path>
              <a:path w="10143490" h="1005839">
                <a:moveTo>
                  <a:pt x="8126997" y="411353"/>
                </a:moveTo>
                <a:lnTo>
                  <a:pt x="7591882" y="411353"/>
                </a:lnTo>
                <a:lnTo>
                  <a:pt x="7591882" y="959866"/>
                </a:lnTo>
                <a:lnTo>
                  <a:pt x="8126997" y="959866"/>
                </a:lnTo>
                <a:lnTo>
                  <a:pt x="8126997" y="411353"/>
                </a:lnTo>
                <a:close/>
              </a:path>
              <a:path w="10143490" h="1005839">
                <a:moveTo>
                  <a:pt x="8482406" y="617093"/>
                </a:moveTo>
                <a:lnTo>
                  <a:pt x="8461578" y="594233"/>
                </a:lnTo>
                <a:lnTo>
                  <a:pt x="8211134" y="594233"/>
                </a:lnTo>
                <a:lnTo>
                  <a:pt x="8211134" y="617093"/>
                </a:lnTo>
                <a:lnTo>
                  <a:pt x="8176336" y="617093"/>
                </a:lnTo>
                <a:lnTo>
                  <a:pt x="8176336" y="959866"/>
                </a:lnTo>
                <a:lnTo>
                  <a:pt x="8482406" y="959866"/>
                </a:lnTo>
                <a:lnTo>
                  <a:pt x="8482406" y="617093"/>
                </a:lnTo>
                <a:close/>
              </a:path>
              <a:path w="10143490" h="1005839">
                <a:moveTo>
                  <a:pt x="9269044" y="11430"/>
                </a:moveTo>
                <a:lnTo>
                  <a:pt x="9240723" y="0"/>
                </a:lnTo>
                <a:lnTo>
                  <a:pt x="9045905" y="0"/>
                </a:lnTo>
                <a:lnTo>
                  <a:pt x="9019108" y="22860"/>
                </a:lnTo>
                <a:lnTo>
                  <a:pt x="9030284" y="45720"/>
                </a:lnTo>
                <a:lnTo>
                  <a:pt x="9059621" y="57150"/>
                </a:lnTo>
                <a:lnTo>
                  <a:pt x="9087688" y="68592"/>
                </a:lnTo>
                <a:lnTo>
                  <a:pt x="9086418" y="114300"/>
                </a:lnTo>
                <a:lnTo>
                  <a:pt x="9084894" y="148590"/>
                </a:lnTo>
                <a:lnTo>
                  <a:pt x="9081846" y="240030"/>
                </a:lnTo>
                <a:lnTo>
                  <a:pt x="9070924" y="514223"/>
                </a:lnTo>
                <a:lnTo>
                  <a:pt x="9069146" y="548513"/>
                </a:lnTo>
                <a:lnTo>
                  <a:pt x="9062542" y="731393"/>
                </a:lnTo>
                <a:lnTo>
                  <a:pt x="9059748" y="822833"/>
                </a:lnTo>
                <a:lnTo>
                  <a:pt x="8837244" y="822833"/>
                </a:lnTo>
                <a:lnTo>
                  <a:pt x="8837244" y="925576"/>
                </a:lnTo>
                <a:lnTo>
                  <a:pt x="9236278" y="925576"/>
                </a:lnTo>
                <a:lnTo>
                  <a:pt x="9198940" y="68592"/>
                </a:lnTo>
                <a:lnTo>
                  <a:pt x="9223959" y="57150"/>
                </a:lnTo>
                <a:lnTo>
                  <a:pt x="9250756" y="45720"/>
                </a:lnTo>
                <a:lnTo>
                  <a:pt x="9269044" y="34290"/>
                </a:lnTo>
                <a:lnTo>
                  <a:pt x="9269044" y="11430"/>
                </a:lnTo>
                <a:close/>
              </a:path>
              <a:path w="10143490" h="1005839">
                <a:moveTo>
                  <a:pt x="9547301" y="834263"/>
                </a:moveTo>
                <a:lnTo>
                  <a:pt x="9527489" y="765683"/>
                </a:lnTo>
                <a:lnTo>
                  <a:pt x="9512503" y="708533"/>
                </a:lnTo>
                <a:lnTo>
                  <a:pt x="9477705" y="708533"/>
                </a:lnTo>
                <a:lnTo>
                  <a:pt x="9435922" y="834263"/>
                </a:lnTo>
                <a:lnTo>
                  <a:pt x="9547301" y="834263"/>
                </a:lnTo>
                <a:close/>
              </a:path>
              <a:path w="10143490" h="1005839">
                <a:moveTo>
                  <a:pt x="10143439" y="948690"/>
                </a:moveTo>
                <a:lnTo>
                  <a:pt x="9818573" y="948690"/>
                </a:lnTo>
                <a:lnTo>
                  <a:pt x="9818573" y="948436"/>
                </a:lnTo>
                <a:lnTo>
                  <a:pt x="9818573" y="880110"/>
                </a:lnTo>
                <a:lnTo>
                  <a:pt x="9783775" y="880110"/>
                </a:lnTo>
                <a:lnTo>
                  <a:pt x="9783775" y="948690"/>
                </a:lnTo>
                <a:lnTo>
                  <a:pt x="9783775" y="994410"/>
                </a:lnTo>
                <a:lnTo>
                  <a:pt x="9679508" y="994410"/>
                </a:lnTo>
                <a:lnTo>
                  <a:pt x="9679508" y="948690"/>
                </a:lnTo>
                <a:lnTo>
                  <a:pt x="9637598" y="948690"/>
                </a:lnTo>
                <a:lnTo>
                  <a:pt x="9637598" y="994410"/>
                </a:lnTo>
                <a:lnTo>
                  <a:pt x="9637598" y="1005840"/>
                </a:lnTo>
                <a:lnTo>
                  <a:pt x="10143439" y="1005840"/>
                </a:lnTo>
                <a:lnTo>
                  <a:pt x="10143439" y="994410"/>
                </a:lnTo>
                <a:lnTo>
                  <a:pt x="10143439" y="948690"/>
                </a:lnTo>
                <a:close/>
              </a:path>
              <a:path w="10143490" h="1005839">
                <a:moveTo>
                  <a:pt x="10143439" y="799973"/>
                </a:moveTo>
                <a:lnTo>
                  <a:pt x="10020376" y="799973"/>
                </a:lnTo>
                <a:lnTo>
                  <a:pt x="10020376" y="777113"/>
                </a:lnTo>
                <a:lnTo>
                  <a:pt x="10020325" y="765695"/>
                </a:lnTo>
                <a:lnTo>
                  <a:pt x="9999421" y="765695"/>
                </a:lnTo>
                <a:lnTo>
                  <a:pt x="9999421" y="777113"/>
                </a:lnTo>
                <a:lnTo>
                  <a:pt x="9936810" y="777113"/>
                </a:lnTo>
                <a:lnTo>
                  <a:pt x="9922967" y="765683"/>
                </a:lnTo>
                <a:lnTo>
                  <a:pt x="9922967" y="811403"/>
                </a:lnTo>
                <a:lnTo>
                  <a:pt x="9902012" y="811403"/>
                </a:lnTo>
                <a:lnTo>
                  <a:pt x="9902012" y="845693"/>
                </a:lnTo>
                <a:lnTo>
                  <a:pt x="9825558" y="845693"/>
                </a:lnTo>
                <a:lnTo>
                  <a:pt x="9825431" y="902716"/>
                </a:lnTo>
                <a:lnTo>
                  <a:pt x="9824669" y="925576"/>
                </a:lnTo>
                <a:lnTo>
                  <a:pt x="9822510" y="937006"/>
                </a:lnTo>
                <a:lnTo>
                  <a:pt x="9818573" y="948436"/>
                </a:lnTo>
                <a:lnTo>
                  <a:pt x="10143439" y="948436"/>
                </a:lnTo>
                <a:lnTo>
                  <a:pt x="10143439" y="799973"/>
                </a:lnTo>
                <a:close/>
              </a:path>
            </a:pathLst>
          </a:custGeom>
          <a:solidFill>
            <a:srgbClr val="A0D26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5871" y="5384672"/>
            <a:ext cx="138175" cy="10286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342239" y="3704843"/>
            <a:ext cx="8522335" cy="1554480"/>
          </a:xfrm>
          <a:custGeom>
            <a:avLst/>
            <a:gdLst/>
            <a:ahLst/>
            <a:cxnLst/>
            <a:rect l="l" t="t" r="r" b="b"/>
            <a:pathLst>
              <a:path w="8522335" h="1554479">
                <a:moveTo>
                  <a:pt x="417398" y="1062736"/>
                </a:moveTo>
                <a:lnTo>
                  <a:pt x="405218" y="1051306"/>
                </a:lnTo>
                <a:lnTo>
                  <a:pt x="403479" y="1051306"/>
                </a:lnTo>
                <a:lnTo>
                  <a:pt x="403479" y="971296"/>
                </a:lnTo>
                <a:lnTo>
                  <a:pt x="347827" y="971296"/>
                </a:lnTo>
                <a:lnTo>
                  <a:pt x="215646" y="731393"/>
                </a:lnTo>
                <a:lnTo>
                  <a:pt x="208699" y="0"/>
                </a:lnTo>
                <a:lnTo>
                  <a:pt x="194779" y="731393"/>
                </a:lnTo>
                <a:lnTo>
                  <a:pt x="74688" y="971296"/>
                </a:lnTo>
                <a:lnTo>
                  <a:pt x="69570" y="982726"/>
                </a:lnTo>
                <a:lnTo>
                  <a:pt x="13906" y="982726"/>
                </a:lnTo>
                <a:lnTo>
                  <a:pt x="13690" y="1028446"/>
                </a:lnTo>
                <a:lnTo>
                  <a:pt x="12166" y="1051306"/>
                </a:lnTo>
                <a:lnTo>
                  <a:pt x="8039" y="1062736"/>
                </a:lnTo>
                <a:lnTo>
                  <a:pt x="0" y="1062736"/>
                </a:lnTo>
                <a:lnTo>
                  <a:pt x="0" y="1405636"/>
                </a:lnTo>
                <a:lnTo>
                  <a:pt x="417398" y="1405636"/>
                </a:lnTo>
                <a:lnTo>
                  <a:pt x="417398" y="1062736"/>
                </a:lnTo>
                <a:close/>
              </a:path>
              <a:path w="8522335" h="1554479">
                <a:moveTo>
                  <a:pt x="3276638" y="1462671"/>
                </a:moveTo>
                <a:lnTo>
                  <a:pt x="3227857" y="1462671"/>
                </a:lnTo>
                <a:lnTo>
                  <a:pt x="3227857" y="1496949"/>
                </a:lnTo>
                <a:lnTo>
                  <a:pt x="3276638" y="1496949"/>
                </a:lnTo>
                <a:lnTo>
                  <a:pt x="3276638" y="1462671"/>
                </a:lnTo>
                <a:close/>
              </a:path>
              <a:path w="8522335" h="1554479">
                <a:moveTo>
                  <a:pt x="3408705" y="1462671"/>
                </a:moveTo>
                <a:lnTo>
                  <a:pt x="3346094" y="1462671"/>
                </a:lnTo>
                <a:lnTo>
                  <a:pt x="3346094" y="1485519"/>
                </a:lnTo>
                <a:lnTo>
                  <a:pt x="3332251" y="1474089"/>
                </a:lnTo>
                <a:lnTo>
                  <a:pt x="3297453" y="1496949"/>
                </a:lnTo>
                <a:lnTo>
                  <a:pt x="3408705" y="1496949"/>
                </a:lnTo>
                <a:lnTo>
                  <a:pt x="3408705" y="1485519"/>
                </a:lnTo>
                <a:lnTo>
                  <a:pt x="3408705" y="1462671"/>
                </a:lnTo>
                <a:close/>
              </a:path>
              <a:path w="8522335" h="1554479">
                <a:moveTo>
                  <a:pt x="3513048" y="1496961"/>
                </a:moveTo>
                <a:lnTo>
                  <a:pt x="3151403" y="1496961"/>
                </a:lnTo>
                <a:lnTo>
                  <a:pt x="3151403" y="1531239"/>
                </a:lnTo>
                <a:lnTo>
                  <a:pt x="3513048" y="1531239"/>
                </a:lnTo>
                <a:lnTo>
                  <a:pt x="3513048" y="1496961"/>
                </a:lnTo>
                <a:close/>
              </a:path>
              <a:path w="8522335" h="1554479">
                <a:moveTo>
                  <a:pt x="8336940" y="1554099"/>
                </a:moveTo>
                <a:lnTo>
                  <a:pt x="8167649" y="1519809"/>
                </a:lnTo>
                <a:lnTo>
                  <a:pt x="8167649" y="1554099"/>
                </a:lnTo>
                <a:lnTo>
                  <a:pt x="8336940" y="1554099"/>
                </a:lnTo>
                <a:close/>
              </a:path>
              <a:path w="8522335" h="1554479">
                <a:moveTo>
                  <a:pt x="8521725" y="1519809"/>
                </a:moveTo>
                <a:lnTo>
                  <a:pt x="8352561" y="1554099"/>
                </a:lnTo>
                <a:lnTo>
                  <a:pt x="8521725" y="1554099"/>
                </a:lnTo>
                <a:lnTo>
                  <a:pt x="8521725" y="1519809"/>
                </a:lnTo>
                <a:close/>
              </a:path>
            </a:pathLst>
          </a:custGeom>
          <a:solidFill>
            <a:srgbClr val="A0D26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52532" y="4390440"/>
            <a:ext cx="237109" cy="45714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929114" y="3944873"/>
            <a:ext cx="83820" cy="445770"/>
          </a:xfrm>
          <a:custGeom>
            <a:avLst/>
            <a:gdLst/>
            <a:ahLst/>
            <a:cxnLst/>
            <a:rect l="l" t="t" r="r" b="b"/>
            <a:pathLst>
              <a:path w="83820" h="445770">
                <a:moveTo>
                  <a:pt x="48640" y="0"/>
                </a:moveTo>
                <a:lnTo>
                  <a:pt x="36449" y="34289"/>
                </a:lnTo>
                <a:lnTo>
                  <a:pt x="34925" y="45720"/>
                </a:lnTo>
                <a:lnTo>
                  <a:pt x="34670" y="57023"/>
                </a:lnTo>
                <a:lnTo>
                  <a:pt x="30606" y="102742"/>
                </a:lnTo>
                <a:lnTo>
                  <a:pt x="28575" y="148462"/>
                </a:lnTo>
                <a:lnTo>
                  <a:pt x="27812" y="194183"/>
                </a:lnTo>
                <a:lnTo>
                  <a:pt x="27685" y="228473"/>
                </a:lnTo>
                <a:lnTo>
                  <a:pt x="23749" y="285623"/>
                </a:lnTo>
                <a:lnTo>
                  <a:pt x="21589" y="331342"/>
                </a:lnTo>
                <a:lnTo>
                  <a:pt x="20827" y="377063"/>
                </a:lnTo>
                <a:lnTo>
                  <a:pt x="20700" y="422783"/>
                </a:lnTo>
                <a:lnTo>
                  <a:pt x="0" y="434213"/>
                </a:lnTo>
                <a:lnTo>
                  <a:pt x="0" y="445642"/>
                </a:lnTo>
                <a:lnTo>
                  <a:pt x="83438" y="445642"/>
                </a:lnTo>
                <a:lnTo>
                  <a:pt x="83438" y="434213"/>
                </a:lnTo>
                <a:lnTo>
                  <a:pt x="62483" y="422783"/>
                </a:lnTo>
                <a:lnTo>
                  <a:pt x="62483" y="239902"/>
                </a:lnTo>
                <a:lnTo>
                  <a:pt x="55625" y="228473"/>
                </a:lnTo>
                <a:lnTo>
                  <a:pt x="55625" y="57023"/>
                </a:lnTo>
                <a:lnTo>
                  <a:pt x="51561" y="45720"/>
                </a:lnTo>
                <a:lnTo>
                  <a:pt x="49529" y="34289"/>
                </a:lnTo>
                <a:lnTo>
                  <a:pt x="48767" y="22860"/>
                </a:lnTo>
                <a:lnTo>
                  <a:pt x="48640" y="0"/>
                </a:lnTo>
                <a:close/>
              </a:path>
            </a:pathLst>
          </a:custGeom>
          <a:solidFill>
            <a:srgbClr val="A0D26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2216" y="6135623"/>
            <a:ext cx="1662683" cy="763523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5082540" y="1377695"/>
            <a:ext cx="5673725" cy="4791710"/>
          </a:xfrm>
          <a:custGeom>
            <a:avLst/>
            <a:gdLst/>
            <a:ahLst/>
            <a:cxnLst/>
            <a:rect l="l" t="t" r="r" b="b"/>
            <a:pathLst>
              <a:path w="5673725" h="4791710">
                <a:moveTo>
                  <a:pt x="5506466" y="0"/>
                </a:moveTo>
                <a:lnTo>
                  <a:pt x="179959" y="0"/>
                </a:lnTo>
                <a:lnTo>
                  <a:pt x="145542" y="4318"/>
                </a:lnTo>
                <a:lnTo>
                  <a:pt x="82042" y="36956"/>
                </a:lnTo>
                <a:lnTo>
                  <a:pt x="32385" y="96520"/>
                </a:lnTo>
                <a:lnTo>
                  <a:pt x="14986" y="134493"/>
                </a:lnTo>
                <a:lnTo>
                  <a:pt x="3937" y="176910"/>
                </a:lnTo>
                <a:lnTo>
                  <a:pt x="0" y="223011"/>
                </a:lnTo>
                <a:lnTo>
                  <a:pt x="0" y="4543933"/>
                </a:lnTo>
                <a:lnTo>
                  <a:pt x="4318" y="4596637"/>
                </a:lnTo>
                <a:lnTo>
                  <a:pt x="16763" y="4644644"/>
                </a:lnTo>
                <a:lnTo>
                  <a:pt x="36195" y="4686808"/>
                </a:lnTo>
                <a:lnTo>
                  <a:pt x="61595" y="4721733"/>
                </a:lnTo>
                <a:lnTo>
                  <a:pt x="92075" y="4748149"/>
                </a:lnTo>
                <a:lnTo>
                  <a:pt x="126492" y="4765040"/>
                </a:lnTo>
                <a:lnTo>
                  <a:pt x="163830" y="4770882"/>
                </a:lnTo>
                <a:lnTo>
                  <a:pt x="4920869" y="4770882"/>
                </a:lnTo>
                <a:lnTo>
                  <a:pt x="4927473" y="4783328"/>
                </a:lnTo>
                <a:lnTo>
                  <a:pt x="4946523" y="4791202"/>
                </a:lnTo>
                <a:lnTo>
                  <a:pt x="5264023" y="4791202"/>
                </a:lnTo>
                <a:lnTo>
                  <a:pt x="5274818" y="4787773"/>
                </a:lnTo>
                <a:lnTo>
                  <a:pt x="5284978" y="4776089"/>
                </a:lnTo>
                <a:lnTo>
                  <a:pt x="5285613" y="4770882"/>
                </a:lnTo>
                <a:lnTo>
                  <a:pt x="5509641" y="4770882"/>
                </a:lnTo>
                <a:lnTo>
                  <a:pt x="5581395" y="4747514"/>
                </a:lnTo>
                <a:lnTo>
                  <a:pt x="5611876" y="4720462"/>
                </a:lnTo>
                <a:lnTo>
                  <a:pt x="5637276" y="4685030"/>
                </a:lnTo>
                <a:lnTo>
                  <a:pt x="5656707" y="4642866"/>
                </a:lnTo>
                <a:lnTo>
                  <a:pt x="5669153" y="4595368"/>
                </a:lnTo>
                <a:lnTo>
                  <a:pt x="5673470" y="4543933"/>
                </a:lnTo>
                <a:lnTo>
                  <a:pt x="5673470" y="223011"/>
                </a:lnTo>
                <a:lnTo>
                  <a:pt x="5669153" y="170560"/>
                </a:lnTo>
                <a:lnTo>
                  <a:pt x="5656707" y="123189"/>
                </a:lnTo>
                <a:lnTo>
                  <a:pt x="5637021" y="81787"/>
                </a:lnTo>
                <a:lnTo>
                  <a:pt x="5611241" y="47625"/>
                </a:lnTo>
                <a:lnTo>
                  <a:pt x="5580253" y="21971"/>
                </a:lnTo>
                <a:lnTo>
                  <a:pt x="5544946" y="5714"/>
                </a:lnTo>
                <a:lnTo>
                  <a:pt x="5506466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5111496" y="1417320"/>
            <a:ext cx="5621655" cy="4184650"/>
          </a:xfrm>
          <a:custGeom>
            <a:avLst/>
            <a:gdLst/>
            <a:ahLst/>
            <a:cxnLst/>
            <a:rect l="l" t="t" r="r" b="b"/>
            <a:pathLst>
              <a:path w="5621655" h="4184650">
                <a:moveTo>
                  <a:pt x="5454396" y="0"/>
                </a:moveTo>
                <a:lnTo>
                  <a:pt x="179958" y="0"/>
                </a:lnTo>
                <a:lnTo>
                  <a:pt x="140715" y="4699"/>
                </a:lnTo>
                <a:lnTo>
                  <a:pt x="103504" y="18541"/>
                </a:lnTo>
                <a:lnTo>
                  <a:pt x="69976" y="40385"/>
                </a:lnTo>
                <a:lnTo>
                  <a:pt x="41528" y="69850"/>
                </a:lnTo>
                <a:lnTo>
                  <a:pt x="19430" y="105918"/>
                </a:lnTo>
                <a:lnTo>
                  <a:pt x="5079" y="147954"/>
                </a:lnTo>
                <a:lnTo>
                  <a:pt x="0" y="195199"/>
                </a:lnTo>
                <a:lnTo>
                  <a:pt x="0" y="4184650"/>
                </a:lnTo>
                <a:lnTo>
                  <a:pt x="5621528" y="4184650"/>
                </a:lnTo>
                <a:lnTo>
                  <a:pt x="5621528" y="195199"/>
                </a:lnTo>
                <a:lnTo>
                  <a:pt x="5617209" y="147954"/>
                </a:lnTo>
                <a:lnTo>
                  <a:pt x="5604763" y="105918"/>
                </a:lnTo>
                <a:lnTo>
                  <a:pt x="5585079" y="69850"/>
                </a:lnTo>
                <a:lnTo>
                  <a:pt x="5559298" y="40385"/>
                </a:lnTo>
                <a:lnTo>
                  <a:pt x="5493004" y="4699"/>
                </a:lnTo>
                <a:lnTo>
                  <a:pt x="5454396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7065264" y="6833615"/>
            <a:ext cx="1667510" cy="62230"/>
          </a:xfrm>
          <a:custGeom>
            <a:avLst/>
            <a:gdLst/>
            <a:ahLst/>
            <a:cxnLst/>
            <a:rect l="l" t="t" r="r" b="b"/>
            <a:pathLst>
              <a:path w="1667509" h="62229">
                <a:moveTo>
                  <a:pt x="1667255" y="0"/>
                </a:moveTo>
                <a:lnTo>
                  <a:pt x="0" y="0"/>
                </a:lnTo>
                <a:lnTo>
                  <a:pt x="0" y="7746"/>
                </a:lnTo>
                <a:lnTo>
                  <a:pt x="26542" y="43687"/>
                </a:lnTo>
                <a:lnTo>
                  <a:pt x="61721" y="54228"/>
                </a:lnTo>
                <a:lnTo>
                  <a:pt x="113537" y="60197"/>
                </a:lnTo>
                <a:lnTo>
                  <a:pt x="183133" y="62102"/>
                </a:lnTo>
                <a:lnTo>
                  <a:pt x="1487296" y="62102"/>
                </a:lnTo>
                <a:lnTo>
                  <a:pt x="1556257" y="59816"/>
                </a:lnTo>
                <a:lnTo>
                  <a:pt x="1606550" y="52577"/>
                </a:lnTo>
                <a:lnTo>
                  <a:pt x="1640458" y="40258"/>
                </a:lnTo>
                <a:lnTo>
                  <a:pt x="1667255" y="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5111496" y="5609844"/>
            <a:ext cx="5621655" cy="518159"/>
          </a:xfrm>
          <a:custGeom>
            <a:avLst/>
            <a:gdLst/>
            <a:ahLst/>
            <a:cxnLst/>
            <a:rect l="l" t="t" r="r" b="b"/>
            <a:pathLst>
              <a:path w="5621655" h="518160">
                <a:moveTo>
                  <a:pt x="5621528" y="0"/>
                </a:moveTo>
                <a:lnTo>
                  <a:pt x="0" y="0"/>
                </a:lnTo>
                <a:lnTo>
                  <a:pt x="0" y="322833"/>
                </a:lnTo>
                <a:lnTo>
                  <a:pt x="5079" y="364997"/>
                </a:lnTo>
                <a:lnTo>
                  <a:pt x="19430" y="405129"/>
                </a:lnTo>
                <a:lnTo>
                  <a:pt x="41528" y="441578"/>
                </a:lnTo>
                <a:lnTo>
                  <a:pt x="69976" y="472693"/>
                </a:lnTo>
                <a:lnTo>
                  <a:pt x="103504" y="496823"/>
                </a:lnTo>
                <a:lnTo>
                  <a:pt x="140715" y="512571"/>
                </a:lnTo>
                <a:lnTo>
                  <a:pt x="179958" y="518159"/>
                </a:lnTo>
                <a:lnTo>
                  <a:pt x="5454396" y="518159"/>
                </a:lnTo>
                <a:lnTo>
                  <a:pt x="5493004" y="512571"/>
                </a:lnTo>
                <a:lnTo>
                  <a:pt x="5528309" y="496823"/>
                </a:lnTo>
                <a:lnTo>
                  <a:pt x="5559298" y="472693"/>
                </a:lnTo>
                <a:lnTo>
                  <a:pt x="5585079" y="441578"/>
                </a:lnTo>
                <a:lnTo>
                  <a:pt x="5604763" y="405129"/>
                </a:lnTo>
                <a:lnTo>
                  <a:pt x="5617209" y="364997"/>
                </a:lnTo>
                <a:lnTo>
                  <a:pt x="5621528" y="322833"/>
                </a:lnTo>
                <a:lnTo>
                  <a:pt x="5621528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5320284" y="1722119"/>
            <a:ext cx="5201285" cy="3625850"/>
          </a:xfrm>
          <a:custGeom>
            <a:avLst/>
            <a:gdLst/>
            <a:ahLst/>
            <a:cxnLst/>
            <a:rect l="l" t="t" r="r" b="b"/>
            <a:pathLst>
              <a:path w="5201284" h="3625850">
                <a:moveTo>
                  <a:pt x="5201285" y="0"/>
                </a:moveTo>
                <a:lnTo>
                  <a:pt x="0" y="0"/>
                </a:lnTo>
                <a:lnTo>
                  <a:pt x="0" y="3625596"/>
                </a:lnTo>
                <a:lnTo>
                  <a:pt x="5201285" y="3625596"/>
                </a:lnTo>
                <a:lnTo>
                  <a:pt x="5201285" y="0"/>
                </a:lnTo>
                <a:close/>
              </a:path>
            </a:pathLst>
          </a:custGeom>
          <a:solidFill>
            <a:srgbClr val="0484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7580376" y="1722119"/>
            <a:ext cx="2959735" cy="3636645"/>
          </a:xfrm>
          <a:custGeom>
            <a:avLst/>
            <a:gdLst/>
            <a:ahLst/>
            <a:cxnLst/>
            <a:rect l="l" t="t" r="r" b="b"/>
            <a:pathLst>
              <a:path w="2959734" h="3636645">
                <a:moveTo>
                  <a:pt x="1840738" y="0"/>
                </a:moveTo>
                <a:lnTo>
                  <a:pt x="0" y="3636136"/>
                </a:lnTo>
                <a:lnTo>
                  <a:pt x="2953384" y="3636136"/>
                </a:lnTo>
                <a:lnTo>
                  <a:pt x="2959354" y="9651"/>
                </a:lnTo>
                <a:lnTo>
                  <a:pt x="1840738" y="0"/>
                </a:lnTo>
                <a:close/>
              </a:path>
            </a:pathLst>
          </a:custGeom>
          <a:solidFill>
            <a:srgbClr val="575757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11115" y="326052"/>
            <a:ext cx="6283959" cy="789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45920" y="4608576"/>
            <a:ext cx="768096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972800" cy="8229600"/>
          </a:xfrm>
          <a:custGeom>
            <a:avLst/>
            <a:gdLst/>
            <a:ahLst/>
            <a:cxnLst/>
            <a:rect l="l" t="t" r="r" b="b"/>
            <a:pathLst>
              <a:path w="10972800" h="8229600">
                <a:moveTo>
                  <a:pt x="10972800" y="0"/>
                </a:moveTo>
                <a:lnTo>
                  <a:pt x="0" y="0"/>
                </a:lnTo>
                <a:lnTo>
                  <a:pt x="0" y="8229600"/>
                </a:lnTo>
                <a:lnTo>
                  <a:pt x="10972800" y="8229600"/>
                </a:lnTo>
                <a:lnTo>
                  <a:pt x="10972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951" y="321564"/>
            <a:ext cx="9536811" cy="139712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3243" y="50292"/>
            <a:ext cx="6528434" cy="211950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22959" y="365760"/>
            <a:ext cx="9418320" cy="1280160"/>
          </a:xfrm>
          <a:custGeom>
            <a:avLst/>
            <a:gdLst/>
            <a:ahLst/>
            <a:cxnLst/>
            <a:rect l="l" t="t" r="r" b="b"/>
            <a:pathLst>
              <a:path w="9418320" h="1280160">
                <a:moveTo>
                  <a:pt x="9418320" y="0"/>
                </a:moveTo>
                <a:lnTo>
                  <a:pt x="0" y="0"/>
                </a:lnTo>
                <a:lnTo>
                  <a:pt x="0" y="1280159"/>
                </a:lnTo>
                <a:lnTo>
                  <a:pt x="9418320" y="1280159"/>
                </a:lnTo>
                <a:lnTo>
                  <a:pt x="9418320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22959" y="365760"/>
            <a:ext cx="9418320" cy="1280160"/>
          </a:xfrm>
          <a:custGeom>
            <a:avLst/>
            <a:gdLst/>
            <a:ahLst/>
            <a:cxnLst/>
            <a:rect l="l" t="t" r="r" b="b"/>
            <a:pathLst>
              <a:path w="9418320" h="1280160">
                <a:moveTo>
                  <a:pt x="0" y="1280159"/>
                </a:moveTo>
                <a:lnTo>
                  <a:pt x="9418320" y="1280159"/>
                </a:lnTo>
                <a:lnTo>
                  <a:pt x="9418320" y="0"/>
                </a:lnTo>
                <a:lnTo>
                  <a:pt x="0" y="0"/>
                </a:lnTo>
                <a:lnTo>
                  <a:pt x="0" y="1280159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48640" y="1892808"/>
            <a:ext cx="4773168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650992" y="1892808"/>
            <a:ext cx="4773168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972800" cy="8229600"/>
          </a:xfrm>
          <a:custGeom>
            <a:avLst/>
            <a:gdLst/>
            <a:ahLst/>
            <a:cxnLst/>
            <a:rect l="l" t="t" r="r" b="b"/>
            <a:pathLst>
              <a:path w="10972800" h="8229600">
                <a:moveTo>
                  <a:pt x="10972800" y="0"/>
                </a:moveTo>
                <a:lnTo>
                  <a:pt x="0" y="0"/>
                </a:lnTo>
                <a:lnTo>
                  <a:pt x="0" y="8229600"/>
                </a:lnTo>
                <a:lnTo>
                  <a:pt x="10972800" y="8229600"/>
                </a:lnTo>
                <a:lnTo>
                  <a:pt x="10972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2023" y="2212035"/>
            <a:ext cx="5753735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255" y="3216909"/>
            <a:ext cx="10128250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730752" y="7653528"/>
            <a:ext cx="3511296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48640" y="7653528"/>
            <a:ext cx="2523744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900416" y="7653528"/>
            <a:ext cx="2523744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mailto:aseplawang2018@gmal.com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2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36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2.png"/><Relationship Id="rId4" Type="http://schemas.openxmlformats.org/officeDocument/2006/relationships/image" Target="../media/image24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2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jpg"/><Relationship Id="rId5" Type="http://schemas.openxmlformats.org/officeDocument/2006/relationships/image" Target="../media/image49.jpg"/><Relationship Id="rId6" Type="http://schemas.openxmlformats.org/officeDocument/2006/relationships/image" Target="../media/image5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2.png"/><Relationship Id="rId4" Type="http://schemas.openxmlformats.org/officeDocument/2006/relationships/image" Target="../media/image2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65576" y="3621023"/>
            <a:ext cx="2806065" cy="1080770"/>
          </a:xfrm>
          <a:prstGeom prst="rect">
            <a:avLst/>
          </a:prstGeom>
          <a:solidFill>
            <a:srgbClr val="96BD48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2740"/>
              </a:lnSpc>
            </a:pPr>
            <a:r>
              <a:rPr dirty="0" sz="2350" b="1">
                <a:solidFill>
                  <a:srgbClr val="0D0D0D"/>
                </a:solidFill>
                <a:latin typeface="Trebuchet MS"/>
                <a:cs typeface="Trebuchet MS"/>
              </a:rPr>
              <a:t>APA</a:t>
            </a:r>
            <a:r>
              <a:rPr dirty="0" sz="2350" spc="-75" b="1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dirty="0" sz="2350" b="1">
                <a:solidFill>
                  <a:srgbClr val="0D0D0D"/>
                </a:solidFill>
                <a:latin typeface="Trebuchet MS"/>
                <a:cs typeface="Trebuchet MS"/>
              </a:rPr>
              <a:t>KABAR</a:t>
            </a:r>
            <a:r>
              <a:rPr dirty="0" sz="2350" spc="-80" b="1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dirty="0" sz="2350" spc="-50" b="1">
                <a:solidFill>
                  <a:srgbClr val="0D0D0D"/>
                </a:solidFill>
                <a:latin typeface="Trebuchet MS"/>
                <a:cs typeface="Trebuchet MS"/>
              </a:rPr>
              <a:t>?</a:t>
            </a:r>
            <a:endParaRPr sz="2350">
              <a:latin typeface="Trebuchet MS"/>
              <a:cs typeface="Trebuchet MS"/>
            </a:endParaRPr>
          </a:p>
          <a:p>
            <a:pPr marL="635" marR="390525">
              <a:lnSpc>
                <a:spcPts val="2810"/>
              </a:lnSpc>
              <a:spcBef>
                <a:spcPts val="95"/>
              </a:spcBef>
            </a:pPr>
            <a:r>
              <a:rPr dirty="0" sz="2350" b="1">
                <a:solidFill>
                  <a:srgbClr val="0D0D0D"/>
                </a:solidFill>
                <a:latin typeface="Trebuchet MS"/>
                <a:cs typeface="Trebuchet MS"/>
              </a:rPr>
              <a:t>HOW</a:t>
            </a:r>
            <a:r>
              <a:rPr dirty="0" sz="2350" spc="-55" b="1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dirty="0" sz="2350" b="1">
                <a:solidFill>
                  <a:srgbClr val="0D0D0D"/>
                </a:solidFill>
                <a:latin typeface="Trebuchet MS"/>
                <a:cs typeface="Trebuchet MS"/>
              </a:rPr>
              <a:t>ARE</a:t>
            </a:r>
            <a:r>
              <a:rPr dirty="0" sz="2350" spc="-50" b="1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dirty="0" sz="2350" b="1">
                <a:solidFill>
                  <a:srgbClr val="0D0D0D"/>
                </a:solidFill>
                <a:latin typeface="Trebuchet MS"/>
                <a:cs typeface="Trebuchet MS"/>
              </a:rPr>
              <a:t>U</a:t>
            </a:r>
            <a:r>
              <a:rPr dirty="0" sz="2350" spc="-45" b="1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dirty="0" sz="2350" spc="-50" b="1">
                <a:solidFill>
                  <a:srgbClr val="0D0D0D"/>
                </a:solidFill>
                <a:latin typeface="Trebuchet MS"/>
                <a:cs typeface="Trebuchet MS"/>
              </a:rPr>
              <a:t>? </a:t>
            </a:r>
            <a:r>
              <a:rPr dirty="0" sz="2350" b="1">
                <a:solidFill>
                  <a:srgbClr val="0D0D0D"/>
                </a:solidFill>
                <a:latin typeface="Trebuchet MS"/>
                <a:cs typeface="Trebuchet MS"/>
              </a:rPr>
              <a:t>PRIFUN</a:t>
            </a:r>
            <a:r>
              <a:rPr dirty="0" sz="2350" spc="-114" b="1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dirty="0" sz="2350" b="1">
                <a:solidFill>
                  <a:srgbClr val="0D0D0D"/>
                </a:solidFill>
                <a:latin typeface="Trebuchet MS"/>
                <a:cs typeface="Trebuchet MS"/>
              </a:rPr>
              <a:t>KABARE</a:t>
            </a:r>
            <a:r>
              <a:rPr dirty="0" sz="2350" spc="-100" b="1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dirty="0" sz="2350" spc="-50" b="1">
                <a:solidFill>
                  <a:srgbClr val="0D0D0D"/>
                </a:solidFill>
                <a:latin typeface="Trebuchet MS"/>
                <a:cs typeface="Trebuchet MS"/>
              </a:rPr>
              <a:t>?</a:t>
            </a:r>
            <a:endParaRPr sz="235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2376" y="4803647"/>
            <a:ext cx="1827276" cy="205282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917435" y="3756659"/>
            <a:ext cx="3505200" cy="675640"/>
          </a:xfrm>
          <a:prstGeom prst="rect">
            <a:avLst/>
          </a:prstGeom>
          <a:solidFill>
            <a:srgbClr val="44536A"/>
          </a:solidFill>
        </p:spPr>
        <p:txBody>
          <a:bodyPr wrap="square" lIns="0" tIns="90805" rIns="0" bIns="0" rtlCol="0" vert="horz">
            <a:spAutoFit/>
          </a:bodyPr>
          <a:lstStyle/>
          <a:p>
            <a:pPr marL="694055">
              <a:lnSpc>
                <a:spcPct val="100000"/>
              </a:lnSpc>
              <a:spcBef>
                <a:spcPts val="715"/>
              </a:spcBef>
            </a:pPr>
            <a:r>
              <a:rPr dirty="0" sz="2950">
                <a:solidFill>
                  <a:srgbClr val="FFFFFF"/>
                </a:solidFill>
                <a:latin typeface="Calibri"/>
                <a:cs typeface="Calibri"/>
              </a:rPr>
              <a:t>Asep </a:t>
            </a:r>
            <a:r>
              <a:rPr dirty="0" sz="2950" spc="-10">
                <a:solidFill>
                  <a:srgbClr val="FFFFFF"/>
                </a:solidFill>
                <a:latin typeface="Calibri"/>
                <a:cs typeface="Calibri"/>
              </a:rPr>
              <a:t>Koswara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93647" y="5282184"/>
            <a:ext cx="4855845" cy="680085"/>
          </a:xfrm>
          <a:prstGeom prst="rect">
            <a:avLst/>
          </a:prstGeom>
          <a:solidFill>
            <a:srgbClr val="96BD48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ts val="2525"/>
              </a:lnSpc>
            </a:pP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HP</a:t>
            </a:r>
            <a:r>
              <a:rPr dirty="0" sz="24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dirty="0" sz="24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404040"/>
                </a:solidFill>
                <a:latin typeface="Calibri"/>
                <a:cs typeface="Calibri"/>
              </a:rPr>
              <a:t>081334851456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825"/>
              </a:lnSpc>
            </a:pP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4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Mail</a:t>
            </a:r>
            <a:r>
              <a:rPr dirty="0" sz="24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dirty="0" sz="24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404040"/>
                </a:solidFill>
                <a:latin typeface="Calibri"/>
                <a:cs typeface="Calibri"/>
                <a:hlinkClick r:id="rId3"/>
              </a:rPr>
              <a:t>aseplawang2018@gmal.com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59" y="3134867"/>
            <a:ext cx="3348228" cy="1988819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2859" y="7033259"/>
            <a:ext cx="10949940" cy="893444"/>
          </a:xfrm>
          <a:custGeom>
            <a:avLst/>
            <a:gdLst/>
            <a:ahLst/>
            <a:cxnLst/>
            <a:rect l="l" t="t" r="r" b="b"/>
            <a:pathLst>
              <a:path w="10949940" h="893445">
                <a:moveTo>
                  <a:pt x="0" y="893064"/>
                </a:moveTo>
                <a:lnTo>
                  <a:pt x="10949940" y="893064"/>
                </a:lnTo>
                <a:lnTo>
                  <a:pt x="10949940" y="0"/>
                </a:lnTo>
                <a:lnTo>
                  <a:pt x="0" y="0"/>
                </a:lnTo>
                <a:lnTo>
                  <a:pt x="0" y="893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316863" y="6890715"/>
            <a:ext cx="839089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3910" marR="5080" indent="-791210">
              <a:lnSpc>
                <a:spcPct val="100000"/>
              </a:lnSpc>
              <a:spcBef>
                <a:spcPts val="100"/>
              </a:spcBef>
            </a:pPr>
            <a:r>
              <a:rPr dirty="0" sz="3600" spc="-60">
                <a:latin typeface="Calibri Light"/>
                <a:cs typeface="Calibri Light"/>
              </a:rPr>
              <a:t>DISAMPAIKAN</a:t>
            </a:r>
            <a:r>
              <a:rPr dirty="0" sz="3600" spc="-130">
                <a:latin typeface="Calibri Light"/>
                <a:cs typeface="Calibri Light"/>
              </a:rPr>
              <a:t> </a:t>
            </a:r>
            <a:r>
              <a:rPr dirty="0" sz="3600" spc="-100">
                <a:latin typeface="Calibri Light"/>
                <a:cs typeface="Calibri Light"/>
              </a:rPr>
              <a:t>PADA </a:t>
            </a:r>
            <a:r>
              <a:rPr dirty="0" sz="3600" spc="-60">
                <a:latin typeface="Calibri Light"/>
                <a:cs typeface="Calibri Light"/>
              </a:rPr>
              <a:t>PELATIHAN</a:t>
            </a:r>
            <a:r>
              <a:rPr dirty="0" sz="3600" spc="-110">
                <a:latin typeface="Calibri Light"/>
                <a:cs typeface="Calibri Light"/>
              </a:rPr>
              <a:t> </a:t>
            </a:r>
            <a:r>
              <a:rPr dirty="0" sz="3600" spc="-25">
                <a:latin typeface="Calibri Light"/>
                <a:cs typeface="Calibri Light"/>
              </a:rPr>
              <a:t>MANAGEMEN </a:t>
            </a:r>
            <a:r>
              <a:rPr dirty="0" sz="3600" spc="-45">
                <a:latin typeface="Calibri Light"/>
                <a:cs typeface="Calibri Light"/>
              </a:rPr>
              <a:t>KELEMBAGAAN</a:t>
            </a:r>
            <a:r>
              <a:rPr dirty="0" sz="3600" spc="-160">
                <a:latin typeface="Calibri Light"/>
                <a:cs typeface="Calibri Light"/>
              </a:rPr>
              <a:t> </a:t>
            </a:r>
            <a:r>
              <a:rPr dirty="0" sz="3600" spc="-20">
                <a:latin typeface="Calibri Light"/>
                <a:cs typeface="Calibri Light"/>
              </a:rPr>
              <a:t>BAGI</a:t>
            </a:r>
            <a:r>
              <a:rPr dirty="0" sz="3600" spc="-125">
                <a:latin typeface="Calibri Light"/>
                <a:cs typeface="Calibri Light"/>
              </a:rPr>
              <a:t> </a:t>
            </a:r>
            <a:r>
              <a:rPr dirty="0" sz="3600" spc="-50">
                <a:latin typeface="Calibri Light"/>
                <a:cs typeface="Calibri Light"/>
              </a:rPr>
              <a:t>PENGELOLA</a:t>
            </a:r>
            <a:r>
              <a:rPr dirty="0" sz="3600" spc="-150">
                <a:latin typeface="Calibri Light"/>
                <a:cs typeface="Calibri Light"/>
              </a:rPr>
              <a:t> </a:t>
            </a:r>
            <a:r>
              <a:rPr dirty="0" sz="3600" spc="-25">
                <a:latin typeface="Calibri Light"/>
                <a:cs typeface="Calibri Light"/>
              </a:rPr>
              <a:t>P4S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8629" y="1251584"/>
            <a:ext cx="752602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0300" algn="l"/>
              </a:tabLst>
            </a:pPr>
            <a:r>
              <a:rPr dirty="0" sz="4800" spc="-465" b="0">
                <a:latin typeface="Microsoft JhengHei"/>
                <a:cs typeface="Microsoft JhengHei"/>
              </a:rPr>
              <a:t>M</a:t>
            </a:r>
            <a:r>
              <a:rPr dirty="0" sz="4800" spc="215" b="0">
                <a:latin typeface="Microsoft JhengHei"/>
                <a:cs typeface="Microsoft JhengHei"/>
              </a:rPr>
              <a:t>a</a:t>
            </a:r>
            <a:r>
              <a:rPr dirty="0" sz="4800" spc="-80" b="0">
                <a:latin typeface="Microsoft JhengHei"/>
                <a:cs typeface="Microsoft JhengHei"/>
              </a:rPr>
              <a:t>n</a:t>
            </a:r>
            <a:r>
              <a:rPr dirty="0" sz="4800" spc="215" b="0">
                <a:latin typeface="Microsoft JhengHei"/>
                <a:cs typeface="Microsoft JhengHei"/>
              </a:rPr>
              <a:t>a</a:t>
            </a:r>
            <a:r>
              <a:rPr dirty="0" sz="4800" spc="-195" b="0">
                <a:latin typeface="Microsoft JhengHei"/>
                <a:cs typeface="Microsoft JhengHei"/>
              </a:rPr>
              <a:t>g</a:t>
            </a:r>
            <a:r>
              <a:rPr dirty="0" sz="4800" spc="140" b="0">
                <a:latin typeface="Microsoft JhengHei"/>
                <a:cs typeface="Microsoft JhengHei"/>
              </a:rPr>
              <a:t>e</a:t>
            </a:r>
            <a:r>
              <a:rPr dirty="0" sz="4800" spc="-260" b="0">
                <a:latin typeface="Microsoft JhengHei"/>
                <a:cs typeface="Microsoft JhengHei"/>
              </a:rPr>
              <a:t>m</a:t>
            </a:r>
            <a:r>
              <a:rPr dirty="0" sz="4800" spc="150" b="0">
                <a:latin typeface="Microsoft JhengHei"/>
                <a:cs typeface="Microsoft JhengHei"/>
              </a:rPr>
              <a:t>e</a:t>
            </a:r>
            <a:r>
              <a:rPr dirty="0" sz="4800" spc="185" b="0">
                <a:latin typeface="Microsoft JhengHei"/>
                <a:cs typeface="Microsoft JhengHei"/>
              </a:rPr>
              <a:t>n</a:t>
            </a:r>
            <a:r>
              <a:rPr dirty="0" sz="4800" b="0">
                <a:latin typeface="Microsoft JhengHei"/>
                <a:cs typeface="Microsoft JhengHei"/>
              </a:rPr>
              <a:t>	</a:t>
            </a:r>
            <a:r>
              <a:rPr dirty="0" sz="4800" spc="-5" b="0">
                <a:latin typeface="Microsoft JhengHei"/>
                <a:cs typeface="Microsoft JhengHei"/>
              </a:rPr>
              <a:t>P</a:t>
            </a:r>
            <a:r>
              <a:rPr dirty="0" sz="4800" spc="-50" b="0">
                <a:latin typeface="Microsoft JhengHei"/>
                <a:cs typeface="Microsoft JhengHei"/>
              </a:rPr>
              <a:t>e</a:t>
            </a:r>
            <a:r>
              <a:rPr dirty="0" sz="4800" spc="-10" b="0">
                <a:latin typeface="Microsoft JhengHei"/>
                <a:cs typeface="Microsoft JhengHei"/>
              </a:rPr>
              <a:t>r</a:t>
            </a:r>
            <a:r>
              <a:rPr dirty="0" sz="4800" spc="-455" b="0">
                <a:latin typeface="Microsoft JhengHei"/>
                <a:cs typeface="Microsoft JhengHei"/>
              </a:rPr>
              <a:t>m</a:t>
            </a:r>
            <a:r>
              <a:rPr dirty="0" sz="4800" spc="30" b="0">
                <a:latin typeface="Microsoft JhengHei"/>
                <a:cs typeface="Microsoft JhengHei"/>
              </a:rPr>
              <a:t>a</a:t>
            </a:r>
            <a:r>
              <a:rPr dirty="0" sz="4800" spc="-380" b="0">
                <a:latin typeface="Microsoft JhengHei"/>
                <a:cs typeface="Microsoft JhengHei"/>
              </a:rPr>
              <a:t>g</a:t>
            </a:r>
            <a:r>
              <a:rPr dirty="0" sz="4800" spc="45" b="0">
                <a:latin typeface="Microsoft JhengHei"/>
                <a:cs typeface="Microsoft JhengHei"/>
              </a:rPr>
              <a:t>a</a:t>
            </a:r>
            <a:r>
              <a:rPr dirty="0" sz="4800" spc="-265" b="0">
                <a:latin typeface="Microsoft JhengHei"/>
                <a:cs typeface="Microsoft JhengHei"/>
              </a:rPr>
              <a:t>n</a:t>
            </a:r>
            <a:r>
              <a:rPr dirty="0" sz="4800" spc="-370" b="0">
                <a:latin typeface="Microsoft JhengHei"/>
                <a:cs typeface="Microsoft JhengHei"/>
              </a:rPr>
              <a:t>g</a:t>
            </a:r>
            <a:r>
              <a:rPr dirty="0" sz="4800" spc="45" b="0">
                <a:latin typeface="Microsoft JhengHei"/>
                <a:cs typeface="Microsoft JhengHei"/>
              </a:rPr>
              <a:t>a</a:t>
            </a:r>
            <a:r>
              <a:rPr dirty="0" sz="4800" b="0">
                <a:latin typeface="Microsoft JhengHei"/>
                <a:cs typeface="Microsoft JhengHei"/>
              </a:rPr>
              <a:t>n</a:t>
            </a:r>
            <a:endParaRPr sz="4800">
              <a:latin typeface="Microsoft JhengHei"/>
              <a:cs typeface="Microsoft JhengHe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99540" y="2139772"/>
            <a:ext cx="897382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>
                <a:solidFill>
                  <a:srgbClr val="FFFFFF"/>
                </a:solidFill>
                <a:latin typeface="Microsoft JhengHei"/>
                <a:cs typeface="Microsoft JhengHei"/>
              </a:rPr>
              <a:t>(</a:t>
            </a:r>
            <a:r>
              <a:rPr dirty="0" sz="4400" spc="-595">
                <a:solidFill>
                  <a:srgbClr val="FFFFFF"/>
                </a:solidFill>
                <a:latin typeface="Microsoft JhengHei"/>
                <a:cs typeface="Microsoft JhengHei"/>
              </a:rPr>
              <a:t>M</a:t>
            </a:r>
            <a:r>
              <a:rPr dirty="0" sz="4400" spc="-45">
                <a:solidFill>
                  <a:srgbClr val="FFFFFF"/>
                </a:solidFill>
                <a:latin typeface="Microsoft JhengHei"/>
                <a:cs typeface="Microsoft JhengHei"/>
              </a:rPr>
              <a:t>e</a:t>
            </a:r>
            <a:r>
              <a:rPr dirty="0" sz="4400" spc="-245">
                <a:solidFill>
                  <a:srgbClr val="FFFFFF"/>
                </a:solidFill>
                <a:latin typeface="Microsoft JhengHei"/>
                <a:cs typeface="Microsoft JhengHei"/>
              </a:rPr>
              <a:t>n</a:t>
            </a:r>
            <a:r>
              <a:rPr dirty="0" sz="4400" spc="-95">
                <a:solidFill>
                  <a:srgbClr val="FFFFFF"/>
                </a:solidFill>
                <a:latin typeface="Microsoft JhengHei"/>
                <a:cs typeface="Microsoft JhengHei"/>
              </a:rPr>
              <a:t>y</a:t>
            </a:r>
            <a:r>
              <a:rPr dirty="0" sz="4400" spc="-245">
                <a:solidFill>
                  <a:srgbClr val="FFFFFF"/>
                </a:solidFill>
                <a:latin typeface="Microsoft JhengHei"/>
                <a:cs typeface="Microsoft JhengHei"/>
              </a:rPr>
              <a:t>u</a:t>
            </a:r>
            <a:r>
              <a:rPr dirty="0" sz="4400" spc="180">
                <a:solidFill>
                  <a:srgbClr val="FFFFFF"/>
                </a:solidFill>
                <a:latin typeface="Microsoft JhengHei"/>
                <a:cs typeface="Microsoft JhengHei"/>
              </a:rPr>
              <a:t>s</a:t>
            </a:r>
            <a:r>
              <a:rPr dirty="0" sz="4400" spc="-245">
                <a:solidFill>
                  <a:srgbClr val="FFFFFF"/>
                </a:solidFill>
                <a:latin typeface="Microsoft JhengHei"/>
                <a:cs typeface="Microsoft JhengHei"/>
              </a:rPr>
              <a:t>u</a:t>
            </a:r>
            <a:r>
              <a:rPr dirty="0" sz="4400" spc="-10">
                <a:solidFill>
                  <a:srgbClr val="FFFFFF"/>
                </a:solidFill>
                <a:latin typeface="Microsoft JhengHei"/>
                <a:cs typeface="Microsoft JhengHei"/>
              </a:rPr>
              <a:t>n</a:t>
            </a:r>
            <a:r>
              <a:rPr dirty="0" sz="4400" spc="-265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4400" spc="360">
                <a:solidFill>
                  <a:srgbClr val="FFFFFF"/>
                </a:solidFill>
                <a:latin typeface="Microsoft JhengHei"/>
                <a:cs typeface="Microsoft JhengHei"/>
              </a:rPr>
              <a:t>R</a:t>
            </a:r>
            <a:r>
              <a:rPr dirty="0" sz="4400" spc="-20">
                <a:solidFill>
                  <a:srgbClr val="FFFFFF"/>
                </a:solidFill>
                <a:latin typeface="Microsoft JhengHei"/>
                <a:cs typeface="Microsoft JhengHei"/>
              </a:rPr>
              <a:t>e</a:t>
            </a:r>
            <a:r>
              <a:rPr dirty="0" sz="4400" spc="-220">
                <a:solidFill>
                  <a:srgbClr val="FFFFFF"/>
                </a:solidFill>
                <a:latin typeface="Microsoft JhengHei"/>
                <a:cs typeface="Microsoft JhengHei"/>
              </a:rPr>
              <a:t>n</a:t>
            </a:r>
            <a:r>
              <a:rPr dirty="0" sz="4400" spc="25">
                <a:solidFill>
                  <a:srgbClr val="FFFFFF"/>
                </a:solidFill>
                <a:latin typeface="Microsoft JhengHei"/>
                <a:cs typeface="Microsoft JhengHei"/>
              </a:rPr>
              <a:t>c</a:t>
            </a:r>
            <a:r>
              <a:rPr dirty="0" sz="4400" spc="45">
                <a:solidFill>
                  <a:srgbClr val="FFFFFF"/>
                </a:solidFill>
                <a:latin typeface="Microsoft JhengHei"/>
                <a:cs typeface="Microsoft JhengHei"/>
              </a:rPr>
              <a:t>a</a:t>
            </a:r>
            <a:r>
              <a:rPr dirty="0" sz="4400" spc="-220">
                <a:solidFill>
                  <a:srgbClr val="FFFFFF"/>
                </a:solidFill>
                <a:latin typeface="Microsoft JhengHei"/>
                <a:cs typeface="Microsoft JhengHei"/>
              </a:rPr>
              <a:t>n</a:t>
            </a:r>
            <a:r>
              <a:rPr dirty="0" sz="4400" spc="15">
                <a:solidFill>
                  <a:srgbClr val="FFFFFF"/>
                </a:solidFill>
                <a:latin typeface="Microsoft JhengHei"/>
                <a:cs typeface="Microsoft JhengHei"/>
              </a:rPr>
              <a:t>a</a:t>
            </a:r>
            <a:r>
              <a:rPr dirty="0" sz="4400" spc="-19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4400" spc="175">
                <a:solidFill>
                  <a:srgbClr val="FFFFFF"/>
                </a:solidFill>
                <a:latin typeface="Microsoft JhengHei"/>
                <a:cs typeface="Microsoft JhengHei"/>
              </a:rPr>
              <a:t>P</a:t>
            </a:r>
            <a:r>
              <a:rPr dirty="0" sz="4400" spc="-5">
                <a:solidFill>
                  <a:srgbClr val="FFFFFF"/>
                </a:solidFill>
                <a:latin typeface="Microsoft JhengHei"/>
                <a:cs typeface="Microsoft JhengHei"/>
              </a:rPr>
              <a:t>e</a:t>
            </a:r>
            <a:r>
              <a:rPr dirty="0" sz="4400" spc="-85">
                <a:solidFill>
                  <a:srgbClr val="FFFFFF"/>
                </a:solidFill>
                <a:latin typeface="Microsoft JhengHei"/>
                <a:cs typeface="Microsoft JhengHei"/>
              </a:rPr>
              <a:t>r</a:t>
            </a:r>
            <a:r>
              <a:rPr dirty="0" sz="4400" spc="-390">
                <a:solidFill>
                  <a:srgbClr val="FFFFFF"/>
                </a:solidFill>
                <a:latin typeface="Microsoft JhengHei"/>
                <a:cs typeface="Microsoft JhengHei"/>
              </a:rPr>
              <a:t>m</a:t>
            </a:r>
            <a:r>
              <a:rPr dirty="0" sz="4400" spc="50">
                <a:solidFill>
                  <a:srgbClr val="FFFFFF"/>
                </a:solidFill>
                <a:latin typeface="Microsoft JhengHei"/>
                <a:cs typeface="Microsoft JhengHei"/>
              </a:rPr>
              <a:t>a</a:t>
            </a:r>
            <a:r>
              <a:rPr dirty="0" sz="4400" spc="-325">
                <a:solidFill>
                  <a:srgbClr val="FFFFFF"/>
                </a:solidFill>
                <a:latin typeface="Microsoft JhengHei"/>
                <a:cs typeface="Microsoft JhengHei"/>
              </a:rPr>
              <a:t>g</a:t>
            </a:r>
            <a:r>
              <a:rPr dirty="0" sz="4400" spc="50">
                <a:solidFill>
                  <a:srgbClr val="FFFFFF"/>
                </a:solidFill>
                <a:latin typeface="Microsoft JhengHei"/>
                <a:cs typeface="Microsoft JhengHei"/>
              </a:rPr>
              <a:t>a</a:t>
            </a:r>
            <a:r>
              <a:rPr dirty="0" sz="4400" spc="-215">
                <a:solidFill>
                  <a:srgbClr val="FFFFFF"/>
                </a:solidFill>
                <a:latin typeface="Microsoft JhengHei"/>
                <a:cs typeface="Microsoft JhengHei"/>
              </a:rPr>
              <a:t>n</a:t>
            </a:r>
            <a:r>
              <a:rPr dirty="0" sz="4400" spc="-325">
                <a:solidFill>
                  <a:srgbClr val="FFFFFF"/>
                </a:solidFill>
                <a:latin typeface="Microsoft JhengHei"/>
                <a:cs typeface="Microsoft JhengHei"/>
              </a:rPr>
              <a:t>g</a:t>
            </a:r>
            <a:r>
              <a:rPr dirty="0" sz="4400" spc="50">
                <a:solidFill>
                  <a:srgbClr val="FFFFFF"/>
                </a:solidFill>
                <a:latin typeface="Microsoft JhengHei"/>
                <a:cs typeface="Microsoft JhengHei"/>
              </a:rPr>
              <a:t>a</a:t>
            </a:r>
            <a:r>
              <a:rPr dirty="0" sz="4400" spc="-210">
                <a:solidFill>
                  <a:srgbClr val="FFFFFF"/>
                </a:solidFill>
                <a:latin typeface="Microsoft JhengHei"/>
                <a:cs typeface="Microsoft JhengHei"/>
              </a:rPr>
              <a:t>n</a:t>
            </a:r>
            <a:r>
              <a:rPr dirty="0" sz="4400" spc="20">
                <a:solidFill>
                  <a:srgbClr val="FFFFFF"/>
                </a:solidFill>
                <a:latin typeface="Microsoft JhengHei"/>
                <a:cs typeface="Microsoft JhengHei"/>
              </a:rPr>
              <a:t>)</a:t>
            </a:r>
            <a:endParaRPr sz="4400">
              <a:latin typeface="Microsoft JhengHei"/>
              <a:cs typeface="Microsoft JhengHe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523"/>
            <a:ext cx="10968227" cy="1303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095" y="0"/>
            <a:ext cx="10979150" cy="8229600"/>
            <a:chOff x="-6095" y="0"/>
            <a:chExt cx="1097915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972800" cy="82296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6641592"/>
              <a:ext cx="3514725" cy="830580"/>
            </a:xfrm>
            <a:custGeom>
              <a:avLst/>
              <a:gdLst/>
              <a:ahLst/>
              <a:cxnLst/>
              <a:rect l="l" t="t" r="r" b="b"/>
              <a:pathLst>
                <a:path w="3514725" h="830579">
                  <a:moveTo>
                    <a:pt x="3514344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3514344" y="830579"/>
                  </a:lnTo>
                  <a:lnTo>
                    <a:pt x="3514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6641592"/>
              <a:ext cx="3514725" cy="830580"/>
            </a:xfrm>
            <a:custGeom>
              <a:avLst/>
              <a:gdLst/>
              <a:ahLst/>
              <a:cxnLst/>
              <a:rect l="l" t="t" r="r" b="b"/>
              <a:pathLst>
                <a:path w="3514725" h="830579">
                  <a:moveTo>
                    <a:pt x="0" y="830579"/>
                  </a:moveTo>
                  <a:lnTo>
                    <a:pt x="3514344" y="830579"/>
                  </a:lnTo>
                  <a:lnTo>
                    <a:pt x="3514344" y="0"/>
                  </a:lnTo>
                  <a:lnTo>
                    <a:pt x="0" y="0"/>
                  </a:lnTo>
                  <a:lnTo>
                    <a:pt x="0" y="830579"/>
                  </a:lnTo>
                  <a:close/>
                </a:path>
              </a:pathLst>
            </a:custGeom>
            <a:ln w="12192">
              <a:solidFill>
                <a:srgbClr val="C848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464" y="6804659"/>
              <a:ext cx="1484122" cy="52561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72502" y="6836282"/>
              <a:ext cx="1410335" cy="451484"/>
            </a:xfrm>
            <a:custGeom>
              <a:avLst/>
              <a:gdLst/>
              <a:ahLst/>
              <a:cxnLst/>
              <a:rect l="l" t="t" r="r" b="b"/>
              <a:pathLst>
                <a:path w="1410335" h="451484">
                  <a:moveTo>
                    <a:pt x="174421" y="7366"/>
                  </a:moveTo>
                  <a:lnTo>
                    <a:pt x="0" y="7366"/>
                  </a:lnTo>
                  <a:lnTo>
                    <a:pt x="0" y="443750"/>
                  </a:lnTo>
                  <a:lnTo>
                    <a:pt x="148526" y="443750"/>
                  </a:lnTo>
                  <a:lnTo>
                    <a:pt x="186787" y="443336"/>
                  </a:lnTo>
                  <a:lnTo>
                    <a:pt x="239916" y="441845"/>
                  </a:lnTo>
                  <a:lnTo>
                    <a:pt x="287159" y="433660"/>
                  </a:lnTo>
                  <a:lnTo>
                    <a:pt x="325190" y="410967"/>
                  </a:lnTo>
                  <a:lnTo>
                    <a:pt x="351675" y="375132"/>
                  </a:lnTo>
                  <a:lnTo>
                    <a:pt x="353778" y="370230"/>
                  </a:lnTo>
                  <a:lnTo>
                    <a:pt x="88112" y="370230"/>
                  </a:lnTo>
                  <a:lnTo>
                    <a:pt x="88112" y="253542"/>
                  </a:lnTo>
                  <a:lnTo>
                    <a:pt x="345397" y="253542"/>
                  </a:lnTo>
                  <a:lnTo>
                    <a:pt x="344055" y="251460"/>
                  </a:lnTo>
                  <a:lnTo>
                    <a:pt x="332220" y="238491"/>
                  </a:lnTo>
                  <a:lnTo>
                    <a:pt x="318052" y="227571"/>
                  </a:lnTo>
                  <a:lnTo>
                    <a:pt x="301550" y="218698"/>
                  </a:lnTo>
                  <a:lnTo>
                    <a:pt x="282714" y="211874"/>
                  </a:lnTo>
                  <a:lnTo>
                    <a:pt x="296148" y="204673"/>
                  </a:lnTo>
                  <a:lnTo>
                    <a:pt x="308082" y="195872"/>
                  </a:lnTo>
                  <a:lnTo>
                    <a:pt x="318540" y="185470"/>
                  </a:lnTo>
                  <a:lnTo>
                    <a:pt x="321961" y="180911"/>
                  </a:lnTo>
                  <a:lnTo>
                    <a:pt x="88112" y="180911"/>
                  </a:lnTo>
                  <a:lnTo>
                    <a:pt x="88112" y="80010"/>
                  </a:lnTo>
                  <a:lnTo>
                    <a:pt x="337251" y="80010"/>
                  </a:lnTo>
                  <a:lnTo>
                    <a:pt x="336554" y="77930"/>
                  </a:lnTo>
                  <a:lnTo>
                    <a:pt x="315671" y="45656"/>
                  </a:lnTo>
                  <a:lnTo>
                    <a:pt x="275793" y="18367"/>
                  </a:lnTo>
                  <a:lnTo>
                    <a:pt x="237320" y="9777"/>
                  </a:lnTo>
                  <a:lnTo>
                    <a:pt x="198664" y="7629"/>
                  </a:lnTo>
                  <a:lnTo>
                    <a:pt x="174421" y="7366"/>
                  </a:lnTo>
                  <a:close/>
                </a:path>
                <a:path w="1410335" h="451484">
                  <a:moveTo>
                    <a:pt x="345397" y="253542"/>
                  </a:moveTo>
                  <a:lnTo>
                    <a:pt x="159245" y="253542"/>
                  </a:lnTo>
                  <a:lnTo>
                    <a:pt x="186662" y="253933"/>
                  </a:lnTo>
                  <a:lnTo>
                    <a:pt x="208845" y="255104"/>
                  </a:lnTo>
                  <a:lnTo>
                    <a:pt x="253298" y="267904"/>
                  </a:lnTo>
                  <a:lnTo>
                    <a:pt x="273864" y="303624"/>
                  </a:lnTo>
                  <a:lnTo>
                    <a:pt x="274459" y="313080"/>
                  </a:lnTo>
                  <a:lnTo>
                    <a:pt x="273677" y="324098"/>
                  </a:lnTo>
                  <a:lnTo>
                    <a:pt x="247948" y="361407"/>
                  </a:lnTo>
                  <a:lnTo>
                    <a:pt x="208575" y="369557"/>
                  </a:lnTo>
                  <a:lnTo>
                    <a:pt x="169659" y="370230"/>
                  </a:lnTo>
                  <a:lnTo>
                    <a:pt x="353778" y="370230"/>
                  </a:lnTo>
                  <a:lnTo>
                    <a:pt x="357749" y="360969"/>
                  </a:lnTo>
                  <a:lnTo>
                    <a:pt x="362073" y="346598"/>
                  </a:lnTo>
                  <a:lnTo>
                    <a:pt x="364659" y="332023"/>
                  </a:lnTo>
                  <a:lnTo>
                    <a:pt x="365518" y="317246"/>
                  </a:lnTo>
                  <a:lnTo>
                    <a:pt x="364183" y="298955"/>
                  </a:lnTo>
                  <a:lnTo>
                    <a:pt x="360168" y="281895"/>
                  </a:lnTo>
                  <a:lnTo>
                    <a:pt x="353463" y="266064"/>
                  </a:lnTo>
                  <a:lnTo>
                    <a:pt x="345397" y="253542"/>
                  </a:lnTo>
                  <a:close/>
                </a:path>
                <a:path w="1410335" h="451484">
                  <a:moveTo>
                    <a:pt x="337251" y="80010"/>
                  </a:moveTo>
                  <a:lnTo>
                    <a:pt x="138709" y="80010"/>
                  </a:lnTo>
                  <a:lnTo>
                    <a:pt x="188626" y="80391"/>
                  </a:lnTo>
                  <a:lnTo>
                    <a:pt x="204378" y="80867"/>
                  </a:lnTo>
                  <a:lnTo>
                    <a:pt x="247154" y="96774"/>
                  </a:lnTo>
                  <a:lnTo>
                    <a:pt x="258330" y="129717"/>
                  </a:lnTo>
                  <a:lnTo>
                    <a:pt x="257521" y="139771"/>
                  </a:lnTo>
                  <a:lnTo>
                    <a:pt x="230025" y="174182"/>
                  </a:lnTo>
                  <a:lnTo>
                    <a:pt x="187613" y="180540"/>
                  </a:lnTo>
                  <a:lnTo>
                    <a:pt x="145846" y="180911"/>
                  </a:lnTo>
                  <a:lnTo>
                    <a:pt x="321961" y="180911"/>
                  </a:lnTo>
                  <a:lnTo>
                    <a:pt x="339944" y="146611"/>
                  </a:lnTo>
                  <a:lnTo>
                    <a:pt x="344055" y="117221"/>
                  </a:lnTo>
                  <a:lnTo>
                    <a:pt x="343222" y="103457"/>
                  </a:lnTo>
                  <a:lnTo>
                    <a:pt x="340721" y="90360"/>
                  </a:lnTo>
                  <a:lnTo>
                    <a:pt x="337251" y="80010"/>
                  </a:lnTo>
                  <a:close/>
                </a:path>
                <a:path w="1410335" h="451484">
                  <a:moveTo>
                    <a:pt x="1234960" y="7366"/>
                  </a:moveTo>
                  <a:lnTo>
                    <a:pt x="1141869" y="7366"/>
                  </a:lnTo>
                  <a:lnTo>
                    <a:pt x="971816" y="443750"/>
                  </a:lnTo>
                  <a:lnTo>
                    <a:pt x="1065288" y="443750"/>
                  </a:lnTo>
                  <a:lnTo>
                    <a:pt x="1101356" y="344627"/>
                  </a:lnTo>
                  <a:lnTo>
                    <a:pt x="1370018" y="344627"/>
                  </a:lnTo>
                  <a:lnTo>
                    <a:pt x="1340576" y="271106"/>
                  </a:lnTo>
                  <a:lnTo>
                    <a:pt x="1128407" y="271106"/>
                  </a:lnTo>
                  <a:lnTo>
                    <a:pt x="1187335" y="109220"/>
                  </a:lnTo>
                  <a:lnTo>
                    <a:pt x="1275748" y="109220"/>
                  </a:lnTo>
                  <a:lnTo>
                    <a:pt x="1234960" y="7366"/>
                  </a:lnTo>
                  <a:close/>
                </a:path>
                <a:path w="1410335" h="451484">
                  <a:moveTo>
                    <a:pt x="1370018" y="344627"/>
                  </a:moveTo>
                  <a:lnTo>
                    <a:pt x="1275727" y="344627"/>
                  </a:lnTo>
                  <a:lnTo>
                    <a:pt x="1313827" y="443750"/>
                  </a:lnTo>
                  <a:lnTo>
                    <a:pt x="1409712" y="443750"/>
                  </a:lnTo>
                  <a:lnTo>
                    <a:pt x="1370018" y="344627"/>
                  </a:lnTo>
                  <a:close/>
                </a:path>
                <a:path w="1410335" h="451484">
                  <a:moveTo>
                    <a:pt x="1275748" y="109220"/>
                  </a:moveTo>
                  <a:lnTo>
                    <a:pt x="1187335" y="109220"/>
                  </a:lnTo>
                  <a:lnTo>
                    <a:pt x="1247533" y="271106"/>
                  </a:lnTo>
                  <a:lnTo>
                    <a:pt x="1340576" y="271106"/>
                  </a:lnTo>
                  <a:lnTo>
                    <a:pt x="1275748" y="109220"/>
                  </a:lnTo>
                  <a:close/>
                </a:path>
                <a:path w="1410335" h="451484">
                  <a:moveTo>
                    <a:pt x="525538" y="7366"/>
                  </a:moveTo>
                  <a:lnTo>
                    <a:pt x="437400" y="7366"/>
                  </a:lnTo>
                  <a:lnTo>
                    <a:pt x="437400" y="443750"/>
                  </a:lnTo>
                  <a:lnTo>
                    <a:pt x="525538" y="443750"/>
                  </a:lnTo>
                  <a:lnTo>
                    <a:pt x="525538" y="7366"/>
                  </a:lnTo>
                  <a:close/>
                </a:path>
                <a:path w="1410335" h="451484">
                  <a:moveTo>
                    <a:pt x="672731" y="293433"/>
                  </a:moveTo>
                  <a:lnTo>
                    <a:pt x="587006" y="301764"/>
                  </a:lnTo>
                  <a:lnTo>
                    <a:pt x="593531" y="336190"/>
                  </a:lnTo>
                  <a:lnTo>
                    <a:pt x="604532" y="366242"/>
                  </a:lnTo>
                  <a:lnTo>
                    <a:pt x="639965" y="413232"/>
                  </a:lnTo>
                  <a:lnTo>
                    <a:pt x="693908" y="441921"/>
                  </a:lnTo>
                  <a:lnTo>
                    <a:pt x="767092" y="451485"/>
                  </a:lnTo>
                  <a:lnTo>
                    <a:pt x="794310" y="450489"/>
                  </a:lnTo>
                  <a:lnTo>
                    <a:pt x="841744" y="442526"/>
                  </a:lnTo>
                  <a:lnTo>
                    <a:pt x="879938" y="426545"/>
                  </a:lnTo>
                  <a:lnTo>
                    <a:pt x="909414" y="402213"/>
                  </a:lnTo>
                  <a:lnTo>
                    <a:pt x="926288" y="377075"/>
                  </a:lnTo>
                  <a:lnTo>
                    <a:pt x="767981" y="377075"/>
                  </a:lnTo>
                  <a:lnTo>
                    <a:pt x="748909" y="375809"/>
                  </a:lnTo>
                  <a:lnTo>
                    <a:pt x="704100" y="356831"/>
                  </a:lnTo>
                  <a:lnTo>
                    <a:pt x="677561" y="313576"/>
                  </a:lnTo>
                  <a:lnTo>
                    <a:pt x="672731" y="293433"/>
                  </a:lnTo>
                  <a:close/>
                </a:path>
                <a:path w="1410335" h="451484">
                  <a:moveTo>
                    <a:pt x="762012" y="0"/>
                  </a:moveTo>
                  <a:lnTo>
                    <a:pt x="715371" y="3746"/>
                  </a:lnTo>
                  <a:lnTo>
                    <a:pt x="676160" y="15113"/>
                  </a:lnTo>
                  <a:lnTo>
                    <a:pt x="632155" y="45688"/>
                  </a:lnTo>
                  <a:lnTo>
                    <a:pt x="607501" y="89392"/>
                  </a:lnTo>
                  <a:lnTo>
                    <a:pt x="602754" y="121666"/>
                  </a:lnTo>
                  <a:lnTo>
                    <a:pt x="605256" y="146585"/>
                  </a:lnTo>
                  <a:lnTo>
                    <a:pt x="625311" y="190496"/>
                  </a:lnTo>
                  <a:lnTo>
                    <a:pt x="659817" y="221785"/>
                  </a:lnTo>
                  <a:lnTo>
                    <a:pt x="709537" y="243369"/>
                  </a:lnTo>
                  <a:lnTo>
                    <a:pt x="767380" y="258980"/>
                  </a:lnTo>
                  <a:lnTo>
                    <a:pt x="787492" y="264264"/>
                  </a:lnTo>
                  <a:lnTo>
                    <a:pt x="832132" y="280447"/>
                  </a:lnTo>
                  <a:lnTo>
                    <a:pt x="853706" y="316941"/>
                  </a:lnTo>
                  <a:lnTo>
                    <a:pt x="852351" y="328616"/>
                  </a:lnTo>
                  <a:lnTo>
                    <a:pt x="820023" y="366944"/>
                  </a:lnTo>
                  <a:lnTo>
                    <a:pt x="767981" y="377075"/>
                  </a:lnTo>
                  <a:lnTo>
                    <a:pt x="926288" y="377075"/>
                  </a:lnTo>
                  <a:lnTo>
                    <a:pt x="930057" y="370223"/>
                  </a:lnTo>
                  <a:lnTo>
                    <a:pt x="936605" y="352961"/>
                  </a:lnTo>
                  <a:lnTo>
                    <a:pt x="940535" y="335104"/>
                  </a:lnTo>
                  <a:lnTo>
                    <a:pt x="941844" y="316649"/>
                  </a:lnTo>
                  <a:lnTo>
                    <a:pt x="940749" y="296789"/>
                  </a:lnTo>
                  <a:lnTo>
                    <a:pt x="924318" y="247142"/>
                  </a:lnTo>
                  <a:lnTo>
                    <a:pt x="890707" y="211651"/>
                  </a:lnTo>
                  <a:lnTo>
                    <a:pt x="836958" y="186828"/>
                  </a:lnTo>
                  <a:lnTo>
                    <a:pt x="751864" y="163870"/>
                  </a:lnTo>
                  <a:lnTo>
                    <a:pt x="728643" y="156505"/>
                  </a:lnTo>
                  <a:lnTo>
                    <a:pt x="694349" y="136429"/>
                  </a:lnTo>
                  <a:lnTo>
                    <a:pt x="686955" y="115697"/>
                  </a:lnTo>
                  <a:lnTo>
                    <a:pt x="687834" y="107648"/>
                  </a:lnTo>
                  <a:lnTo>
                    <a:pt x="726881" y="76819"/>
                  </a:lnTo>
                  <a:lnTo>
                    <a:pt x="761123" y="72898"/>
                  </a:lnTo>
                  <a:lnTo>
                    <a:pt x="914321" y="72898"/>
                  </a:lnTo>
                  <a:lnTo>
                    <a:pt x="904000" y="55463"/>
                  </a:lnTo>
                  <a:lnTo>
                    <a:pt x="885710" y="35941"/>
                  </a:lnTo>
                  <a:lnTo>
                    <a:pt x="862400" y="20198"/>
                  </a:lnTo>
                  <a:lnTo>
                    <a:pt x="834005" y="8969"/>
                  </a:lnTo>
                  <a:lnTo>
                    <a:pt x="800539" y="2240"/>
                  </a:lnTo>
                  <a:lnTo>
                    <a:pt x="762012" y="0"/>
                  </a:lnTo>
                  <a:close/>
                </a:path>
                <a:path w="1410335" h="451484">
                  <a:moveTo>
                    <a:pt x="914321" y="72898"/>
                  </a:moveTo>
                  <a:lnTo>
                    <a:pt x="761123" y="72898"/>
                  </a:lnTo>
                  <a:lnTo>
                    <a:pt x="778550" y="73806"/>
                  </a:lnTo>
                  <a:lnTo>
                    <a:pt x="793667" y="76549"/>
                  </a:lnTo>
                  <a:lnTo>
                    <a:pt x="832291" y="107054"/>
                  </a:lnTo>
                  <a:lnTo>
                    <a:pt x="841133" y="135966"/>
                  </a:lnTo>
                  <a:lnTo>
                    <a:pt x="929271" y="132105"/>
                  </a:lnTo>
                  <a:lnTo>
                    <a:pt x="925769" y="103567"/>
                  </a:lnTo>
                  <a:lnTo>
                    <a:pt x="917349" y="78012"/>
                  </a:lnTo>
                  <a:lnTo>
                    <a:pt x="914321" y="72898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4518" y="7083729"/>
              <a:ext cx="198539" cy="12887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200909" y="6945503"/>
              <a:ext cx="119380" cy="161925"/>
            </a:xfrm>
            <a:custGeom>
              <a:avLst/>
              <a:gdLst/>
              <a:ahLst/>
              <a:cxnLst/>
              <a:rect l="l" t="t" r="r" b="b"/>
              <a:pathLst>
                <a:path w="119380" h="161925">
                  <a:moveTo>
                    <a:pt x="58927" y="0"/>
                  </a:moveTo>
                  <a:lnTo>
                    <a:pt x="0" y="161886"/>
                  </a:lnTo>
                  <a:lnTo>
                    <a:pt x="119125" y="161886"/>
                  </a:lnTo>
                  <a:lnTo>
                    <a:pt x="58927" y="0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4518" y="6910196"/>
              <a:ext cx="182410" cy="11309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072502" y="6836282"/>
              <a:ext cx="1410335" cy="451484"/>
            </a:xfrm>
            <a:custGeom>
              <a:avLst/>
              <a:gdLst/>
              <a:ahLst/>
              <a:cxnLst/>
              <a:rect l="l" t="t" r="r" b="b"/>
              <a:pathLst>
                <a:path w="1410335" h="451484">
                  <a:moveTo>
                    <a:pt x="1141869" y="7366"/>
                  </a:moveTo>
                  <a:lnTo>
                    <a:pt x="1234960" y="7366"/>
                  </a:lnTo>
                  <a:lnTo>
                    <a:pt x="1409712" y="443750"/>
                  </a:lnTo>
                  <a:lnTo>
                    <a:pt x="1313827" y="443750"/>
                  </a:lnTo>
                  <a:lnTo>
                    <a:pt x="1275727" y="344627"/>
                  </a:lnTo>
                  <a:lnTo>
                    <a:pt x="1101356" y="344627"/>
                  </a:lnTo>
                  <a:lnTo>
                    <a:pt x="1065288" y="443750"/>
                  </a:lnTo>
                  <a:lnTo>
                    <a:pt x="971816" y="443750"/>
                  </a:lnTo>
                  <a:lnTo>
                    <a:pt x="1141869" y="7366"/>
                  </a:lnTo>
                  <a:close/>
                </a:path>
                <a:path w="1410335" h="451484">
                  <a:moveTo>
                    <a:pt x="437400" y="7366"/>
                  </a:moveTo>
                  <a:lnTo>
                    <a:pt x="525538" y="7366"/>
                  </a:lnTo>
                  <a:lnTo>
                    <a:pt x="525538" y="443750"/>
                  </a:lnTo>
                  <a:lnTo>
                    <a:pt x="437400" y="443750"/>
                  </a:lnTo>
                  <a:lnTo>
                    <a:pt x="437400" y="7366"/>
                  </a:lnTo>
                  <a:close/>
                </a:path>
                <a:path w="1410335" h="451484">
                  <a:moveTo>
                    <a:pt x="0" y="7366"/>
                  </a:moveTo>
                  <a:lnTo>
                    <a:pt x="174421" y="7366"/>
                  </a:lnTo>
                  <a:lnTo>
                    <a:pt x="198664" y="7629"/>
                  </a:lnTo>
                  <a:lnTo>
                    <a:pt x="237320" y="9777"/>
                  </a:lnTo>
                  <a:lnTo>
                    <a:pt x="275793" y="18367"/>
                  </a:lnTo>
                  <a:lnTo>
                    <a:pt x="315671" y="45656"/>
                  </a:lnTo>
                  <a:lnTo>
                    <a:pt x="336554" y="77930"/>
                  </a:lnTo>
                  <a:lnTo>
                    <a:pt x="344055" y="117221"/>
                  </a:lnTo>
                  <a:lnTo>
                    <a:pt x="343029" y="132232"/>
                  </a:lnTo>
                  <a:lnTo>
                    <a:pt x="327545" y="173469"/>
                  </a:lnTo>
                  <a:lnTo>
                    <a:pt x="296148" y="204673"/>
                  </a:lnTo>
                  <a:lnTo>
                    <a:pt x="282714" y="211874"/>
                  </a:lnTo>
                  <a:lnTo>
                    <a:pt x="301550" y="218698"/>
                  </a:lnTo>
                  <a:lnTo>
                    <a:pt x="344055" y="251460"/>
                  </a:lnTo>
                  <a:lnTo>
                    <a:pt x="364183" y="298955"/>
                  </a:lnTo>
                  <a:lnTo>
                    <a:pt x="365518" y="317246"/>
                  </a:lnTo>
                  <a:lnTo>
                    <a:pt x="364659" y="332023"/>
                  </a:lnTo>
                  <a:lnTo>
                    <a:pt x="351675" y="375132"/>
                  </a:lnTo>
                  <a:lnTo>
                    <a:pt x="325190" y="410967"/>
                  </a:lnTo>
                  <a:lnTo>
                    <a:pt x="287159" y="433660"/>
                  </a:lnTo>
                  <a:lnTo>
                    <a:pt x="239916" y="441845"/>
                  </a:lnTo>
                  <a:lnTo>
                    <a:pt x="186787" y="443336"/>
                  </a:lnTo>
                  <a:lnTo>
                    <a:pt x="148526" y="443750"/>
                  </a:lnTo>
                  <a:lnTo>
                    <a:pt x="0" y="443750"/>
                  </a:lnTo>
                  <a:lnTo>
                    <a:pt x="0" y="7366"/>
                  </a:lnTo>
                  <a:close/>
                </a:path>
                <a:path w="1410335" h="451484">
                  <a:moveTo>
                    <a:pt x="762012" y="0"/>
                  </a:moveTo>
                  <a:lnTo>
                    <a:pt x="800539" y="2240"/>
                  </a:lnTo>
                  <a:lnTo>
                    <a:pt x="862400" y="20198"/>
                  </a:lnTo>
                  <a:lnTo>
                    <a:pt x="904000" y="55463"/>
                  </a:lnTo>
                  <a:lnTo>
                    <a:pt x="925769" y="103567"/>
                  </a:lnTo>
                  <a:lnTo>
                    <a:pt x="929271" y="132105"/>
                  </a:lnTo>
                  <a:lnTo>
                    <a:pt x="841133" y="135966"/>
                  </a:lnTo>
                  <a:lnTo>
                    <a:pt x="837539" y="120326"/>
                  </a:lnTo>
                  <a:lnTo>
                    <a:pt x="832291" y="107054"/>
                  </a:lnTo>
                  <a:lnTo>
                    <a:pt x="793667" y="76549"/>
                  </a:lnTo>
                  <a:lnTo>
                    <a:pt x="761123" y="72898"/>
                  </a:lnTo>
                  <a:lnTo>
                    <a:pt x="742948" y="73876"/>
                  </a:lnTo>
                  <a:lnTo>
                    <a:pt x="700925" y="88646"/>
                  </a:lnTo>
                  <a:lnTo>
                    <a:pt x="686955" y="115697"/>
                  </a:lnTo>
                  <a:lnTo>
                    <a:pt x="687785" y="123174"/>
                  </a:lnTo>
                  <a:lnTo>
                    <a:pt x="728643" y="156505"/>
                  </a:lnTo>
                  <a:lnTo>
                    <a:pt x="781062" y="171386"/>
                  </a:lnTo>
                  <a:lnTo>
                    <a:pt x="811088" y="179042"/>
                  </a:lnTo>
                  <a:lnTo>
                    <a:pt x="836958" y="186828"/>
                  </a:lnTo>
                  <a:lnTo>
                    <a:pt x="876185" y="202793"/>
                  </a:lnTo>
                  <a:lnTo>
                    <a:pt x="914797" y="233826"/>
                  </a:lnTo>
                  <a:lnTo>
                    <a:pt x="937463" y="278585"/>
                  </a:lnTo>
                  <a:lnTo>
                    <a:pt x="941844" y="316649"/>
                  </a:lnTo>
                  <a:lnTo>
                    <a:pt x="940535" y="335104"/>
                  </a:lnTo>
                  <a:lnTo>
                    <a:pt x="920889" y="386892"/>
                  </a:lnTo>
                  <a:lnTo>
                    <a:pt x="879938" y="426545"/>
                  </a:lnTo>
                  <a:lnTo>
                    <a:pt x="841744" y="442526"/>
                  </a:lnTo>
                  <a:lnTo>
                    <a:pt x="794310" y="450489"/>
                  </a:lnTo>
                  <a:lnTo>
                    <a:pt x="767092" y="451485"/>
                  </a:lnTo>
                  <a:lnTo>
                    <a:pt x="728083" y="449094"/>
                  </a:lnTo>
                  <a:lnTo>
                    <a:pt x="664544" y="429968"/>
                  </a:lnTo>
                  <a:lnTo>
                    <a:pt x="620010" y="391922"/>
                  </a:lnTo>
                  <a:lnTo>
                    <a:pt x="593531" y="336190"/>
                  </a:lnTo>
                  <a:lnTo>
                    <a:pt x="587006" y="301764"/>
                  </a:lnTo>
                  <a:lnTo>
                    <a:pt x="672731" y="293433"/>
                  </a:lnTo>
                  <a:lnTo>
                    <a:pt x="677561" y="313576"/>
                  </a:lnTo>
                  <a:lnTo>
                    <a:pt x="684415" y="330857"/>
                  </a:lnTo>
                  <a:lnTo>
                    <a:pt x="716957" y="365684"/>
                  </a:lnTo>
                  <a:lnTo>
                    <a:pt x="767981" y="377075"/>
                  </a:lnTo>
                  <a:lnTo>
                    <a:pt x="787932" y="375949"/>
                  </a:lnTo>
                  <a:lnTo>
                    <a:pt x="832116" y="359067"/>
                  </a:lnTo>
                  <a:lnTo>
                    <a:pt x="853706" y="316941"/>
                  </a:lnTo>
                  <a:lnTo>
                    <a:pt x="853135" y="309493"/>
                  </a:lnTo>
                  <a:lnTo>
                    <a:pt x="823363" y="275899"/>
                  </a:lnTo>
                  <a:lnTo>
                    <a:pt x="767380" y="258980"/>
                  </a:lnTo>
                  <a:lnTo>
                    <a:pt x="742327" y="252653"/>
                  </a:lnTo>
                  <a:lnTo>
                    <a:pt x="709537" y="243369"/>
                  </a:lnTo>
                  <a:lnTo>
                    <a:pt x="659817" y="221785"/>
                  </a:lnTo>
                  <a:lnTo>
                    <a:pt x="625311" y="190496"/>
                  </a:lnTo>
                  <a:lnTo>
                    <a:pt x="605256" y="146585"/>
                  </a:lnTo>
                  <a:lnTo>
                    <a:pt x="602754" y="121666"/>
                  </a:lnTo>
                  <a:lnTo>
                    <a:pt x="603943" y="105261"/>
                  </a:lnTo>
                  <a:lnTo>
                    <a:pt x="621677" y="59309"/>
                  </a:lnTo>
                  <a:lnTo>
                    <a:pt x="659396" y="23590"/>
                  </a:lnTo>
                  <a:lnTo>
                    <a:pt x="694825" y="8465"/>
                  </a:lnTo>
                  <a:lnTo>
                    <a:pt x="737775" y="932"/>
                  </a:lnTo>
                  <a:lnTo>
                    <a:pt x="762012" y="0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972800" cy="8229600"/>
            <a:chOff x="0" y="0"/>
            <a:chExt cx="109728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972800" cy="82296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5423" y="3078479"/>
              <a:ext cx="1818131" cy="21183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902" y="1236421"/>
            <a:ext cx="5853430" cy="830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0" b="0">
                <a:latin typeface="Calibri Light"/>
                <a:cs typeface="Calibri Light"/>
              </a:rPr>
              <a:t>Kekuatan</a:t>
            </a:r>
            <a:r>
              <a:rPr dirty="0" spc="-100" b="0">
                <a:latin typeface="Calibri Light"/>
                <a:cs typeface="Calibri Light"/>
              </a:rPr>
              <a:t> </a:t>
            </a:r>
            <a:r>
              <a:rPr dirty="0" b="0">
                <a:latin typeface="Calibri Light"/>
                <a:cs typeface="Calibri Light"/>
              </a:rPr>
              <a:t>dari</a:t>
            </a:r>
            <a:r>
              <a:rPr dirty="0" spc="-75" b="0">
                <a:latin typeface="Calibri Light"/>
                <a:cs typeface="Calibri Light"/>
              </a:rPr>
              <a:t> </a:t>
            </a:r>
            <a:r>
              <a:rPr dirty="0" b="0">
                <a:latin typeface="Calibri Light"/>
                <a:cs typeface="Calibri Light"/>
              </a:rPr>
              <a:t>Mana</a:t>
            </a:r>
            <a:r>
              <a:rPr dirty="0" spc="-95" b="0">
                <a:latin typeface="Calibri Light"/>
                <a:cs typeface="Calibri Light"/>
              </a:rPr>
              <a:t> </a:t>
            </a:r>
            <a:r>
              <a:rPr dirty="0" spc="-50" b="0">
                <a:latin typeface="Calibri Light"/>
                <a:cs typeface="Calibri Light"/>
              </a:rPr>
              <a:t>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60" y="2194560"/>
            <a:ext cx="9308592" cy="575462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972799" cy="12755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04489" y="4168851"/>
            <a:ext cx="3021965" cy="284289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ctr" marL="12700" marR="5080" indent="-2540">
              <a:lnSpc>
                <a:spcPct val="90300"/>
              </a:lnSpc>
              <a:spcBef>
                <a:spcPts val="500"/>
              </a:spcBef>
            </a:pPr>
            <a:r>
              <a:rPr dirty="0" sz="3350" spc="-1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dirty="0" sz="3350" spc="-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-10">
                <a:solidFill>
                  <a:srgbClr val="FFFFFF"/>
                </a:solidFill>
                <a:latin typeface="Calibri"/>
                <a:cs typeface="Calibri"/>
              </a:rPr>
              <a:t>Perlu Dipertimbangkan </a:t>
            </a:r>
            <a:r>
              <a:rPr dirty="0" sz="335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dirty="0" sz="33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-10">
                <a:solidFill>
                  <a:srgbClr val="FFFFFF"/>
                </a:solidFill>
                <a:latin typeface="Calibri"/>
                <a:cs typeface="Calibri"/>
              </a:rPr>
              <a:t>Membuat Sebuah Perencanaan, </a:t>
            </a:r>
            <a:r>
              <a:rPr dirty="0" sz="3350" spc="-20">
                <a:solidFill>
                  <a:srgbClr val="FFFFFF"/>
                </a:solidFill>
                <a:latin typeface="Calibri"/>
                <a:cs typeface="Calibri"/>
              </a:rPr>
              <a:t>Yaitu</a:t>
            </a:r>
            <a:r>
              <a:rPr dirty="0" sz="335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-10">
                <a:solidFill>
                  <a:srgbClr val="FFFFFF"/>
                </a:solidFill>
                <a:latin typeface="Calibri"/>
                <a:cs typeface="Calibri"/>
              </a:rPr>
              <a:t>SMART: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053" y="1412240"/>
            <a:ext cx="10361930" cy="1515110"/>
          </a:xfrm>
          <a:prstGeom prst="rect"/>
        </p:spPr>
        <p:txBody>
          <a:bodyPr wrap="square" lIns="0" tIns="131445" rIns="0" bIns="0" rtlCol="0" vert="horz">
            <a:spAutoFit/>
          </a:bodyPr>
          <a:lstStyle/>
          <a:p>
            <a:pPr algn="just" marL="12700" marR="5080">
              <a:lnSpc>
                <a:spcPct val="80400"/>
              </a:lnSpc>
              <a:spcBef>
                <a:spcPts val="1035"/>
              </a:spcBef>
            </a:pPr>
            <a:r>
              <a:rPr dirty="0" sz="4000" i="1">
                <a:solidFill>
                  <a:srgbClr val="FFFF00"/>
                </a:solidFill>
                <a:latin typeface="Calibri"/>
                <a:cs typeface="Calibri"/>
              </a:rPr>
              <a:t>Planning</a:t>
            </a:r>
            <a:r>
              <a:rPr dirty="0" sz="4000" spc="135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merupakan</a:t>
            </a:r>
            <a:r>
              <a:rPr dirty="0" sz="3600" spc="50">
                <a:solidFill>
                  <a:srgbClr val="CABEE8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sebuah</a:t>
            </a:r>
            <a:r>
              <a:rPr dirty="0" sz="3600" spc="50">
                <a:solidFill>
                  <a:srgbClr val="CABEE8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proses</a:t>
            </a:r>
            <a:r>
              <a:rPr dirty="0" sz="3600" spc="50">
                <a:solidFill>
                  <a:srgbClr val="CABEE8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menyusun</a:t>
            </a:r>
            <a:r>
              <a:rPr dirty="0" sz="3600" spc="30">
                <a:solidFill>
                  <a:srgbClr val="CABEE8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CABEE8"/>
                </a:solidFill>
                <a:latin typeface="Calibri"/>
                <a:cs typeface="Calibri"/>
              </a:rPr>
              <a:t>suatu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kerangka</a:t>
            </a:r>
            <a:r>
              <a:rPr dirty="0" sz="3600" spc="65">
                <a:solidFill>
                  <a:srgbClr val="CABEE8"/>
                </a:solidFill>
                <a:latin typeface="Calibri"/>
                <a:cs typeface="Calibri"/>
              </a:rPr>
              <a:t> 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kerja</a:t>
            </a:r>
            <a:r>
              <a:rPr dirty="0" sz="3600" spc="65">
                <a:solidFill>
                  <a:srgbClr val="CABEE8"/>
                </a:solidFill>
                <a:latin typeface="Calibri"/>
                <a:cs typeface="Calibri"/>
              </a:rPr>
              <a:t> 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yang</a:t>
            </a:r>
            <a:r>
              <a:rPr dirty="0" sz="3600" spc="75">
                <a:solidFill>
                  <a:srgbClr val="CABEE8"/>
                </a:solidFill>
                <a:latin typeface="Calibri"/>
                <a:cs typeface="Calibri"/>
              </a:rPr>
              <a:t> 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objektif</a:t>
            </a:r>
            <a:r>
              <a:rPr dirty="0" sz="3600" spc="70">
                <a:solidFill>
                  <a:srgbClr val="CABEE8"/>
                </a:solidFill>
                <a:latin typeface="Calibri"/>
                <a:cs typeface="Calibri"/>
              </a:rPr>
              <a:t> 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guna</a:t>
            </a:r>
            <a:r>
              <a:rPr dirty="0" sz="3600" spc="75">
                <a:solidFill>
                  <a:srgbClr val="CABEE8"/>
                </a:solidFill>
                <a:latin typeface="Calibri"/>
                <a:cs typeface="Calibri"/>
              </a:rPr>
              <a:t> 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untuk</a:t>
            </a:r>
            <a:r>
              <a:rPr dirty="0" sz="3600" spc="80">
                <a:solidFill>
                  <a:srgbClr val="CABEE8"/>
                </a:solidFill>
                <a:latin typeface="Calibri"/>
                <a:cs typeface="Calibri"/>
              </a:rPr>
              <a:t>  </a:t>
            </a:r>
            <a:r>
              <a:rPr dirty="0" sz="3600" spc="-10">
                <a:solidFill>
                  <a:srgbClr val="CABEE8"/>
                </a:solidFill>
                <a:latin typeface="Calibri"/>
                <a:cs typeface="Calibri"/>
              </a:rPr>
              <a:t>mengejar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tujuan</a:t>
            </a:r>
            <a:r>
              <a:rPr dirty="0" sz="3600" spc="310">
                <a:solidFill>
                  <a:srgbClr val="CABEE8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yang</a:t>
            </a:r>
            <a:r>
              <a:rPr dirty="0" sz="3600" spc="310">
                <a:solidFill>
                  <a:srgbClr val="CABEE8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ingin</a:t>
            </a:r>
            <a:r>
              <a:rPr dirty="0" sz="3600" spc="310">
                <a:solidFill>
                  <a:srgbClr val="CABEE8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dicapai</a:t>
            </a:r>
            <a:r>
              <a:rPr dirty="0" sz="3600" spc="330">
                <a:solidFill>
                  <a:srgbClr val="CABEE8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lembaga.</a:t>
            </a:r>
            <a:r>
              <a:rPr dirty="0" sz="3600" spc="310">
                <a:solidFill>
                  <a:srgbClr val="CABEE8"/>
                </a:solidFill>
                <a:latin typeface="Calibri"/>
                <a:cs typeface="Calibri"/>
              </a:rPr>
              <a:t>  </a:t>
            </a:r>
            <a:r>
              <a:rPr dirty="0" sz="3600">
                <a:solidFill>
                  <a:srgbClr val="CABEE8"/>
                </a:solidFill>
                <a:latin typeface="Calibri"/>
                <a:cs typeface="Calibri"/>
              </a:rPr>
              <a:t>Dalam</a:t>
            </a:r>
            <a:r>
              <a:rPr dirty="0" sz="3600" spc="310">
                <a:solidFill>
                  <a:srgbClr val="CABEE8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CABEE8"/>
                </a:solidFill>
                <a:latin typeface="Calibri"/>
                <a:cs typeface="Calibri"/>
              </a:rPr>
              <a:t>membuat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8053" y="2791714"/>
            <a:ext cx="10358755" cy="101346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  <a:tabLst>
                <a:tab pos="1755775" algn="l"/>
                <a:tab pos="4589780" algn="l"/>
                <a:tab pos="5852795" algn="l"/>
                <a:tab pos="7215505" algn="l"/>
                <a:tab pos="9065895" algn="l"/>
              </a:tabLst>
            </a:pPr>
            <a:r>
              <a:rPr dirty="0" sz="3600" spc="-10" b="1">
                <a:solidFill>
                  <a:srgbClr val="CABEE8"/>
                </a:solidFill>
                <a:latin typeface="Calibri"/>
                <a:cs typeface="Calibri"/>
              </a:rPr>
              <a:t>sebuah</a:t>
            </a:r>
            <a:r>
              <a:rPr dirty="0" sz="3600" b="1">
                <a:solidFill>
                  <a:srgbClr val="CABEE8"/>
                </a:solidFill>
                <a:latin typeface="Calibri"/>
                <a:cs typeface="Calibri"/>
              </a:rPr>
              <a:t>	</a:t>
            </a:r>
            <a:r>
              <a:rPr dirty="0" sz="3600" spc="-10" b="1">
                <a:solidFill>
                  <a:srgbClr val="CABEE8"/>
                </a:solidFill>
                <a:latin typeface="Calibri"/>
                <a:cs typeface="Calibri"/>
              </a:rPr>
              <a:t>perencanaan</a:t>
            </a:r>
            <a:r>
              <a:rPr dirty="0" sz="3600" b="1">
                <a:solidFill>
                  <a:srgbClr val="CABEE8"/>
                </a:solidFill>
                <a:latin typeface="Calibri"/>
                <a:cs typeface="Calibri"/>
              </a:rPr>
              <a:t>	</a:t>
            </a:r>
            <a:r>
              <a:rPr dirty="0" sz="3600" spc="-20" b="1">
                <a:solidFill>
                  <a:srgbClr val="CABEE8"/>
                </a:solidFill>
                <a:latin typeface="Calibri"/>
                <a:cs typeface="Calibri"/>
              </a:rPr>
              <a:t>yang</a:t>
            </a:r>
            <a:r>
              <a:rPr dirty="0" sz="3600" b="1">
                <a:solidFill>
                  <a:srgbClr val="CABEE8"/>
                </a:solidFill>
                <a:latin typeface="Calibri"/>
                <a:cs typeface="Calibri"/>
              </a:rPr>
              <a:t>	</a:t>
            </a:r>
            <a:r>
              <a:rPr dirty="0" sz="3600" spc="-10" b="1">
                <a:solidFill>
                  <a:srgbClr val="CABEE8"/>
                </a:solidFill>
                <a:latin typeface="Calibri"/>
                <a:cs typeface="Calibri"/>
              </a:rPr>
              <a:t>perlu</a:t>
            </a:r>
            <a:r>
              <a:rPr dirty="0" sz="3600" b="1">
                <a:solidFill>
                  <a:srgbClr val="CABEE8"/>
                </a:solidFill>
                <a:latin typeface="Calibri"/>
                <a:cs typeface="Calibri"/>
              </a:rPr>
              <a:t>	</a:t>
            </a:r>
            <a:r>
              <a:rPr dirty="0" sz="3600" spc="-10" b="1">
                <a:solidFill>
                  <a:srgbClr val="CABEE8"/>
                </a:solidFill>
                <a:latin typeface="Calibri"/>
                <a:cs typeface="Calibri"/>
              </a:rPr>
              <a:t>dibahas</a:t>
            </a:r>
            <a:r>
              <a:rPr dirty="0" sz="3600" b="1">
                <a:solidFill>
                  <a:srgbClr val="CABEE8"/>
                </a:solidFill>
                <a:latin typeface="Calibri"/>
                <a:cs typeface="Calibri"/>
              </a:rPr>
              <a:t>	</a:t>
            </a:r>
            <a:r>
              <a:rPr dirty="0" sz="3600" spc="-10" b="1">
                <a:solidFill>
                  <a:srgbClr val="CABEE8"/>
                </a:solidFill>
                <a:latin typeface="Calibri"/>
                <a:cs typeface="Calibri"/>
              </a:rPr>
              <a:t>adalah </a:t>
            </a:r>
            <a:r>
              <a:rPr dirty="0" sz="3600" b="1">
                <a:solidFill>
                  <a:srgbClr val="CABEE8"/>
                </a:solidFill>
                <a:latin typeface="Calibri"/>
                <a:cs typeface="Calibri"/>
              </a:rPr>
              <a:t>tujuan</a:t>
            </a:r>
            <a:r>
              <a:rPr dirty="0" sz="3600" spc="-50" b="1">
                <a:solidFill>
                  <a:srgbClr val="CABEE8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CABEE8"/>
                </a:solidFill>
                <a:latin typeface="Calibri"/>
                <a:cs typeface="Calibri"/>
              </a:rPr>
              <a:t>/</a:t>
            </a:r>
            <a:r>
              <a:rPr dirty="0" sz="3600" spc="-55" b="1">
                <a:solidFill>
                  <a:srgbClr val="CABEE8"/>
                </a:solidFill>
                <a:latin typeface="Calibri"/>
                <a:cs typeface="Calibri"/>
              </a:rPr>
              <a:t> </a:t>
            </a:r>
            <a:r>
              <a:rPr dirty="0" sz="3600" spc="-20" b="1">
                <a:solidFill>
                  <a:srgbClr val="CABEE8"/>
                </a:solidFill>
                <a:latin typeface="Calibri"/>
                <a:cs typeface="Calibri"/>
              </a:rPr>
              <a:t>goal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799" cy="127558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400800" y="3906011"/>
            <a:ext cx="4417060" cy="3842385"/>
          </a:xfrm>
          <a:prstGeom prst="rect">
            <a:avLst/>
          </a:prstGeom>
          <a:solidFill>
            <a:srgbClr val="6F2F9F">
              <a:alpha val="47842"/>
            </a:srgbClr>
          </a:solidFill>
        </p:spPr>
        <p:txBody>
          <a:bodyPr wrap="square" lIns="0" tIns="28575" rIns="0" bIns="0" rtlCol="0" vert="horz">
            <a:spAutoFit/>
          </a:bodyPr>
          <a:lstStyle/>
          <a:p>
            <a:pPr marL="92075" marR="504190">
              <a:lnSpc>
                <a:spcPct val="100499"/>
              </a:lnSpc>
              <a:spcBef>
                <a:spcPts val="225"/>
              </a:spcBef>
            </a:pPr>
            <a:r>
              <a:rPr dirty="0" sz="485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150" b="1">
                <a:solidFill>
                  <a:srgbClr val="FFFFFF"/>
                </a:solidFill>
                <a:latin typeface="Arial"/>
                <a:cs typeface="Arial"/>
              </a:rPr>
              <a:t>pecifik</a:t>
            </a:r>
            <a:r>
              <a:rPr dirty="0" sz="215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FFFFFF"/>
                </a:solidFill>
                <a:latin typeface="Arial"/>
                <a:cs typeface="Arial"/>
              </a:rPr>
              <a:t>(Spesifik) </a:t>
            </a:r>
            <a:r>
              <a:rPr dirty="0" sz="485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150" b="1">
                <a:solidFill>
                  <a:srgbClr val="FFFFFF"/>
                </a:solidFill>
                <a:latin typeface="Arial"/>
                <a:cs typeface="Arial"/>
              </a:rPr>
              <a:t>easurable</a:t>
            </a:r>
            <a:r>
              <a:rPr dirty="0" sz="215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FFFFFF"/>
                </a:solidFill>
                <a:latin typeface="Arial"/>
                <a:cs typeface="Arial"/>
              </a:rPr>
              <a:t>(Dapat</a:t>
            </a:r>
            <a:r>
              <a:rPr dirty="0" sz="215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z="215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FFFFFF"/>
                </a:solidFill>
                <a:latin typeface="Arial"/>
                <a:cs typeface="Arial"/>
              </a:rPr>
              <a:t>ukur) </a:t>
            </a:r>
            <a:r>
              <a:rPr dirty="0" sz="48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150" b="1">
                <a:solidFill>
                  <a:srgbClr val="FFFFFF"/>
                </a:solidFill>
                <a:latin typeface="Arial"/>
                <a:cs typeface="Arial"/>
              </a:rPr>
              <a:t>chievable (Dapat</a:t>
            </a:r>
            <a:r>
              <a:rPr dirty="0" sz="2150" spc="-10" b="1">
                <a:solidFill>
                  <a:srgbClr val="FFFFFF"/>
                </a:solidFill>
                <a:latin typeface="Arial"/>
                <a:cs typeface="Arial"/>
              </a:rPr>
              <a:t> Dicapai) </a:t>
            </a:r>
            <a:r>
              <a:rPr dirty="0" sz="485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150" b="1">
                <a:solidFill>
                  <a:srgbClr val="FFFFFF"/>
                </a:solidFill>
                <a:latin typeface="Arial"/>
                <a:cs typeface="Arial"/>
              </a:rPr>
              <a:t>ealiatic</a:t>
            </a:r>
            <a:r>
              <a:rPr dirty="0" sz="21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FFFFFF"/>
                </a:solidFill>
                <a:latin typeface="Arial"/>
                <a:cs typeface="Arial"/>
              </a:rPr>
              <a:t>(Realistis)</a:t>
            </a:r>
            <a:endParaRPr sz="215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35"/>
              </a:spcBef>
            </a:pPr>
            <a:r>
              <a:rPr dirty="0" sz="485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150" b="1">
                <a:solidFill>
                  <a:srgbClr val="FFFFFF"/>
                </a:solidFill>
                <a:latin typeface="Arial"/>
                <a:cs typeface="Arial"/>
              </a:rPr>
              <a:t>ime</a:t>
            </a:r>
            <a:r>
              <a:rPr dirty="0" sz="215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FFFFFF"/>
                </a:solidFill>
                <a:latin typeface="Arial"/>
                <a:cs typeface="Arial"/>
              </a:rPr>
              <a:t>Limit</a:t>
            </a:r>
            <a:r>
              <a:rPr dirty="0" sz="215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FFFFFF"/>
                </a:solidFill>
                <a:latin typeface="Arial"/>
                <a:cs typeface="Arial"/>
              </a:rPr>
              <a:t>(Batas</a:t>
            </a:r>
            <a:r>
              <a:rPr dirty="0" sz="21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FFFFFF"/>
                </a:solidFill>
                <a:latin typeface="Arial"/>
                <a:cs typeface="Arial"/>
              </a:rPr>
              <a:t>waktu)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12" y="4038600"/>
            <a:ext cx="2345436" cy="30937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756" y="327659"/>
            <a:ext cx="10412095" cy="1053465"/>
          </a:xfrm>
          <a:prstGeom prst="rect"/>
          <a:solidFill>
            <a:srgbClr val="96BD48"/>
          </a:solidFill>
        </p:spPr>
        <p:txBody>
          <a:bodyPr wrap="square" lIns="0" tIns="10795" rIns="0" bIns="0" rtlCol="0" vert="horz">
            <a:spAutoFit/>
          </a:bodyPr>
          <a:lstStyle/>
          <a:p>
            <a:pPr marL="90805" marR="945515">
              <a:lnSpc>
                <a:spcPct val="101699"/>
              </a:lnSpc>
              <a:spcBef>
                <a:spcPts val="85"/>
              </a:spcBef>
            </a:pPr>
            <a:r>
              <a:rPr dirty="0" sz="3350" b="0">
                <a:solidFill>
                  <a:srgbClr val="FFFF00"/>
                </a:solidFill>
                <a:latin typeface="Calibri"/>
                <a:cs typeface="Calibri"/>
              </a:rPr>
              <a:t>Specific;</a:t>
            </a:r>
            <a:r>
              <a:rPr dirty="0" sz="3350" spc="35" b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50" b="0">
                <a:latin typeface="Calibri"/>
                <a:cs typeface="Calibri"/>
              </a:rPr>
              <a:t>perencanaan</a:t>
            </a:r>
            <a:r>
              <a:rPr dirty="0" sz="2850" spc="10" b="0">
                <a:latin typeface="Calibri"/>
                <a:cs typeface="Calibri"/>
              </a:rPr>
              <a:t> </a:t>
            </a:r>
            <a:r>
              <a:rPr dirty="0" sz="2850" b="0">
                <a:latin typeface="Calibri"/>
                <a:cs typeface="Calibri"/>
              </a:rPr>
              <a:t>harus</a:t>
            </a:r>
            <a:r>
              <a:rPr dirty="0" sz="2850" spc="-10" b="0">
                <a:latin typeface="Calibri"/>
                <a:cs typeface="Calibri"/>
              </a:rPr>
              <a:t> </a:t>
            </a:r>
            <a:r>
              <a:rPr dirty="0" sz="2850" b="0">
                <a:latin typeface="Calibri"/>
                <a:cs typeface="Calibri"/>
              </a:rPr>
              <a:t>jelas</a:t>
            </a:r>
            <a:r>
              <a:rPr dirty="0" sz="2850" spc="15" b="0">
                <a:latin typeface="Calibri"/>
                <a:cs typeface="Calibri"/>
              </a:rPr>
              <a:t> </a:t>
            </a:r>
            <a:r>
              <a:rPr dirty="0" sz="2850" b="0">
                <a:latin typeface="Calibri"/>
                <a:cs typeface="Calibri"/>
              </a:rPr>
              <a:t>maksud</a:t>
            </a:r>
            <a:r>
              <a:rPr dirty="0" sz="2850" spc="-15" b="0">
                <a:latin typeface="Calibri"/>
                <a:cs typeface="Calibri"/>
              </a:rPr>
              <a:t> </a:t>
            </a:r>
            <a:r>
              <a:rPr dirty="0" sz="2850" b="0">
                <a:latin typeface="Calibri"/>
                <a:cs typeface="Calibri"/>
              </a:rPr>
              <a:t>dan</a:t>
            </a:r>
            <a:r>
              <a:rPr dirty="0" sz="2850" spc="15" b="0">
                <a:latin typeface="Calibri"/>
                <a:cs typeface="Calibri"/>
              </a:rPr>
              <a:t> </a:t>
            </a:r>
            <a:r>
              <a:rPr dirty="0" sz="2850" b="0">
                <a:latin typeface="Calibri"/>
                <a:cs typeface="Calibri"/>
              </a:rPr>
              <a:t>tujuannya,</a:t>
            </a:r>
            <a:r>
              <a:rPr dirty="0" sz="2850" spc="-10" b="0">
                <a:latin typeface="Calibri"/>
                <a:cs typeface="Calibri"/>
              </a:rPr>
              <a:t> </a:t>
            </a:r>
            <a:r>
              <a:rPr dirty="0" sz="2850" spc="-20" b="0">
                <a:latin typeface="Calibri"/>
                <a:cs typeface="Calibri"/>
              </a:rPr>
              <a:t>juga </a:t>
            </a:r>
            <a:r>
              <a:rPr dirty="0" sz="2850" b="0">
                <a:latin typeface="Calibri"/>
                <a:cs typeface="Calibri"/>
              </a:rPr>
              <a:t>resource</a:t>
            </a:r>
            <a:r>
              <a:rPr dirty="0" sz="2850" spc="15" b="0">
                <a:latin typeface="Calibri"/>
                <a:cs typeface="Calibri"/>
              </a:rPr>
              <a:t> </a:t>
            </a:r>
            <a:r>
              <a:rPr dirty="0" sz="2850" b="0">
                <a:latin typeface="Calibri"/>
                <a:cs typeface="Calibri"/>
              </a:rPr>
              <a:t>yang</a:t>
            </a:r>
            <a:r>
              <a:rPr dirty="0" sz="2850" spc="5" b="0">
                <a:latin typeface="Calibri"/>
                <a:cs typeface="Calibri"/>
              </a:rPr>
              <a:t> </a:t>
            </a:r>
            <a:r>
              <a:rPr dirty="0" sz="2850" spc="-10" b="0">
                <a:latin typeface="Calibri"/>
                <a:cs typeface="Calibri"/>
              </a:rPr>
              <a:t>diperlukan;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4424" y="2438400"/>
            <a:ext cx="10414000" cy="1053465"/>
          </a:xfrm>
          <a:custGeom>
            <a:avLst/>
            <a:gdLst/>
            <a:ahLst/>
            <a:cxnLst/>
            <a:rect l="l" t="t" r="r" b="b"/>
            <a:pathLst>
              <a:path w="10414000" h="1053464">
                <a:moveTo>
                  <a:pt x="10413492" y="0"/>
                </a:moveTo>
                <a:lnTo>
                  <a:pt x="0" y="0"/>
                </a:lnTo>
                <a:lnTo>
                  <a:pt x="0" y="1053084"/>
                </a:lnTo>
                <a:lnTo>
                  <a:pt x="10413492" y="1053084"/>
                </a:lnTo>
                <a:lnTo>
                  <a:pt x="1041349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36168" y="2444622"/>
            <a:ext cx="2012950" cy="5378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3350" spc="-10">
                <a:solidFill>
                  <a:srgbClr val="FFFF00"/>
                </a:solidFill>
                <a:latin typeface="Calibri"/>
                <a:cs typeface="Calibri"/>
              </a:rPr>
              <a:t>Achievable;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07513" y="2505582"/>
            <a:ext cx="797369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1431925" algn="l"/>
                <a:tab pos="2371090" algn="l"/>
                <a:tab pos="3566160" algn="l"/>
                <a:tab pos="4636135" algn="l"/>
                <a:tab pos="5846445" algn="l"/>
                <a:tab pos="7049134" algn="l"/>
              </a:tabLst>
            </a:pP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rencana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850" spc="-2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dibuat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harus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masuk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diakal,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bukan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6168" y="2961258"/>
            <a:ext cx="7752080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merupakan</a:t>
            </a:r>
            <a:r>
              <a:rPr dirty="0" sz="28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sebuah</a:t>
            </a:r>
            <a:r>
              <a:rPr dirty="0" sz="28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angan-angan,</a:t>
            </a:r>
            <a:r>
              <a:rPr dirty="0" sz="28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dirty="0" sz="28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dapat</a:t>
            </a:r>
            <a:r>
              <a:rPr dirty="0" sz="28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dicapai;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6991" y="1583436"/>
            <a:ext cx="10412095" cy="609600"/>
          </a:xfrm>
          <a:prstGeom prst="rect">
            <a:avLst/>
          </a:prstGeom>
          <a:solidFill>
            <a:srgbClr val="44536A"/>
          </a:solidFill>
        </p:spPr>
        <p:txBody>
          <a:bodyPr wrap="square" lIns="0" tIns="196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dirty="0" sz="3350">
                <a:solidFill>
                  <a:srgbClr val="FFFF00"/>
                </a:solidFill>
                <a:latin typeface="Calibri"/>
                <a:cs typeface="Calibri"/>
              </a:rPr>
              <a:t>Measurable;</a:t>
            </a:r>
            <a:r>
              <a:rPr dirty="0" sz="3350" spc="-9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rencana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harus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bisa diukur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kesuksesannya;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4424" y="3724655"/>
            <a:ext cx="10414000" cy="1495425"/>
          </a:xfrm>
          <a:prstGeom prst="rect">
            <a:avLst/>
          </a:prstGeom>
          <a:solidFill>
            <a:srgbClr val="6C4616"/>
          </a:solidFill>
        </p:spPr>
        <p:txBody>
          <a:bodyPr wrap="square" lIns="0" tIns="12700" rIns="0" bIns="0" rtlCol="0" vert="horz">
            <a:spAutoFit/>
          </a:bodyPr>
          <a:lstStyle/>
          <a:p>
            <a:pPr algn="just" marL="91440" marR="79375">
              <a:lnSpc>
                <a:spcPct val="101400"/>
              </a:lnSpc>
              <a:spcBef>
                <a:spcPts val="100"/>
              </a:spcBef>
            </a:pPr>
            <a:r>
              <a:rPr dirty="0" sz="3350">
                <a:solidFill>
                  <a:srgbClr val="FFFF00"/>
                </a:solidFill>
                <a:latin typeface="Calibri"/>
                <a:cs typeface="Calibri"/>
              </a:rPr>
              <a:t>Realistic;</a:t>
            </a:r>
            <a:r>
              <a:rPr dirty="0" sz="3350" spc="105">
                <a:solidFill>
                  <a:srgbClr val="FFFF00"/>
                </a:solidFill>
                <a:latin typeface="Calibri"/>
                <a:cs typeface="Calibri"/>
              </a:rPr>
              <a:t> 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dirty="0" sz="2850" spc="9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membuat</a:t>
            </a:r>
            <a:r>
              <a:rPr dirty="0" sz="2850" spc="9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rencana,</a:t>
            </a:r>
            <a:r>
              <a:rPr dirty="0" sz="2850" spc="8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kita</a:t>
            </a:r>
            <a:r>
              <a:rPr dirty="0" sz="2850" spc="9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perlu</a:t>
            </a:r>
            <a:r>
              <a:rPr dirty="0" sz="2850" spc="9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berpikiran</a:t>
            </a:r>
            <a:r>
              <a:rPr dirty="0" sz="2850" spc="9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realis.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Sama</a:t>
            </a:r>
            <a:r>
              <a:rPr dirty="0" sz="2850" spc="5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dirty="0" sz="2850" spc="5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poin</a:t>
            </a:r>
            <a:r>
              <a:rPr dirty="0" sz="2850" spc="5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sebelumnya,</a:t>
            </a:r>
            <a:r>
              <a:rPr dirty="0" sz="2850" spc="5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rencana</a:t>
            </a:r>
            <a:r>
              <a:rPr dirty="0" sz="2850" spc="5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dirty="0" sz="2850" spc="5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dibuat</a:t>
            </a:r>
            <a:r>
              <a:rPr dirty="0" sz="2850" spc="5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harus</a:t>
            </a:r>
            <a:r>
              <a:rPr dirty="0" sz="2850" spc="5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sesuai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dirty="0" sz="28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keadaan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kegiatan;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3756" y="5583935"/>
            <a:ext cx="10412095" cy="2382520"/>
          </a:xfrm>
          <a:prstGeom prst="rect">
            <a:avLst/>
          </a:prstGeom>
          <a:solidFill>
            <a:srgbClr val="4B6022"/>
          </a:solidFill>
        </p:spPr>
        <p:txBody>
          <a:bodyPr wrap="square" lIns="0" tIns="13970" rIns="0" bIns="0" rtlCol="0" vert="horz">
            <a:spAutoFit/>
          </a:bodyPr>
          <a:lstStyle/>
          <a:p>
            <a:pPr algn="just" marL="90805" marR="81280">
              <a:lnSpc>
                <a:spcPct val="101200"/>
              </a:lnSpc>
              <a:spcBef>
                <a:spcPts val="110"/>
              </a:spcBef>
            </a:pPr>
            <a:r>
              <a:rPr dirty="0" sz="3350">
                <a:solidFill>
                  <a:srgbClr val="FFFF00"/>
                </a:solidFill>
                <a:latin typeface="Calibri"/>
                <a:cs typeface="Calibri"/>
              </a:rPr>
              <a:t>Time;</a:t>
            </a:r>
            <a:r>
              <a:rPr dirty="0" sz="3350" spc="75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setiap</a:t>
            </a:r>
            <a:r>
              <a:rPr dirty="0" sz="2850" spc="6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membuat</a:t>
            </a:r>
            <a:r>
              <a:rPr dirty="0" sz="2850" spc="6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rencana,</a:t>
            </a:r>
            <a:r>
              <a:rPr dirty="0" sz="2850" spc="6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pastinya</a:t>
            </a:r>
            <a:r>
              <a:rPr dirty="0" sz="2850" spc="6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kita</a:t>
            </a:r>
            <a:r>
              <a:rPr dirty="0" sz="2850" spc="6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harus</a:t>
            </a:r>
            <a:r>
              <a:rPr dirty="0" sz="2850" spc="6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menentukan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batas</a:t>
            </a:r>
            <a:r>
              <a:rPr dirty="0" sz="285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waktu</a:t>
            </a:r>
            <a:r>
              <a:rPr dirty="0" sz="285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kapan</a:t>
            </a:r>
            <a:r>
              <a:rPr dirty="0" sz="285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rencana</a:t>
            </a:r>
            <a:r>
              <a:rPr dirty="0" sz="285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tersebut</a:t>
            </a:r>
            <a:r>
              <a:rPr dirty="0" sz="285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harus</a:t>
            </a:r>
            <a:r>
              <a:rPr dirty="0" sz="285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dimulai</a:t>
            </a:r>
            <a:r>
              <a:rPr dirty="0" sz="285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dirty="0" sz="285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diselesaikan.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Hal</a:t>
            </a:r>
            <a:r>
              <a:rPr dirty="0" sz="2850" spc="2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ini</a:t>
            </a:r>
            <a:r>
              <a:rPr dirty="0" sz="2850" spc="2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penting</a:t>
            </a:r>
            <a:r>
              <a:rPr dirty="0" sz="2850" spc="2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karena</a:t>
            </a:r>
            <a:r>
              <a:rPr dirty="0" sz="2850" spc="2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sebuah</a:t>
            </a:r>
            <a:r>
              <a:rPr dirty="0" sz="2850" spc="2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rencana</a:t>
            </a:r>
            <a:r>
              <a:rPr dirty="0" sz="2850" spc="2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akan</a:t>
            </a:r>
            <a:r>
              <a:rPr dirty="0" sz="2850" spc="2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selalu</a:t>
            </a:r>
            <a:r>
              <a:rPr dirty="0" sz="2850" spc="2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menjadi</a:t>
            </a:r>
            <a:r>
              <a:rPr dirty="0" sz="2850" spc="2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rencana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jika</a:t>
            </a:r>
            <a:r>
              <a:rPr dirty="0" sz="2850" spc="6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dirty="0" sz="2850" spc="6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dijalankan,</a:t>
            </a:r>
            <a:r>
              <a:rPr dirty="0" sz="2850" spc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dirty="0" sz="2850" spc="6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berguna</a:t>
            </a:r>
            <a:r>
              <a:rPr dirty="0" sz="2850" spc="6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dirty="0" sz="2850" spc="6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mengevaluasi</a:t>
            </a:r>
            <a:r>
              <a:rPr dirty="0" sz="2850" spc="6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cara</a:t>
            </a:r>
            <a:r>
              <a:rPr dirty="0" sz="2850" spc="6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kerja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dirty="0" sz="28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hasil</a:t>
            </a:r>
            <a:r>
              <a:rPr dirty="0" sz="28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dirty="0" sz="28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rencana</a:t>
            </a:r>
            <a:r>
              <a:rPr dirty="0" sz="28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tersebut.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972800" cy="8229600"/>
            <a:chOff x="0" y="0"/>
            <a:chExt cx="109728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5808" y="4559807"/>
              <a:ext cx="4893564" cy="366979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286755" cy="45598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6756" y="0"/>
              <a:ext cx="5686044" cy="4264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527685" algn="l"/>
              </a:tabLst>
            </a:pPr>
            <a:r>
              <a:rPr dirty="0"/>
              <a:t>Berikan</a:t>
            </a:r>
            <a:r>
              <a:rPr dirty="0" spc="-75"/>
              <a:t> </a:t>
            </a:r>
            <a:r>
              <a:rPr dirty="0"/>
              <a:t>contoh</a:t>
            </a:r>
            <a:r>
              <a:rPr dirty="0" spc="-70"/>
              <a:t> </a:t>
            </a:r>
            <a:r>
              <a:rPr dirty="0"/>
              <a:t>Rencana</a:t>
            </a:r>
            <a:r>
              <a:rPr dirty="0" spc="-75"/>
              <a:t> </a:t>
            </a:r>
            <a:r>
              <a:rPr dirty="0"/>
              <a:t>Permagangan</a:t>
            </a:r>
            <a:r>
              <a:rPr dirty="0" spc="-55"/>
              <a:t> </a:t>
            </a:r>
            <a:r>
              <a:rPr dirty="0"/>
              <a:t>di</a:t>
            </a:r>
            <a:r>
              <a:rPr dirty="0" spc="-80"/>
              <a:t> </a:t>
            </a:r>
            <a:r>
              <a:rPr dirty="0"/>
              <a:t>P4S</a:t>
            </a:r>
            <a:r>
              <a:rPr dirty="0" spc="-80"/>
              <a:t> </a:t>
            </a:r>
            <a:r>
              <a:rPr dirty="0"/>
              <a:t>Saudara</a:t>
            </a:r>
            <a:r>
              <a:rPr dirty="0" spc="-70"/>
              <a:t> </a:t>
            </a:r>
            <a:r>
              <a:rPr dirty="0" spc="-50"/>
              <a:t>?</a:t>
            </a:r>
          </a:p>
          <a:p>
            <a:pPr marL="527685" marR="1816100" indent="-515620">
              <a:lnSpc>
                <a:spcPts val="4040"/>
              </a:lnSpc>
              <a:spcBef>
                <a:spcPts val="130"/>
              </a:spcBef>
              <a:buAutoNum type="arabicPeriod"/>
              <a:tabLst>
                <a:tab pos="527685" algn="l"/>
              </a:tabLst>
            </a:pPr>
            <a:r>
              <a:rPr dirty="0"/>
              <a:t>Apa</a:t>
            </a:r>
            <a:r>
              <a:rPr dirty="0" spc="-85"/>
              <a:t> </a:t>
            </a:r>
            <a:r>
              <a:rPr dirty="0"/>
              <a:t>manfaat</a:t>
            </a:r>
            <a:r>
              <a:rPr dirty="0" spc="-55"/>
              <a:t> </a:t>
            </a:r>
            <a:r>
              <a:rPr dirty="0"/>
              <a:t>dan</a:t>
            </a:r>
            <a:r>
              <a:rPr dirty="0" spc="-75"/>
              <a:t> </a:t>
            </a:r>
            <a:r>
              <a:rPr dirty="0"/>
              <a:t>kegunaan</a:t>
            </a:r>
            <a:r>
              <a:rPr dirty="0" spc="-65"/>
              <a:t> </a:t>
            </a:r>
            <a:r>
              <a:rPr dirty="0"/>
              <a:t>rencana</a:t>
            </a:r>
            <a:r>
              <a:rPr dirty="0" spc="-65"/>
              <a:t> </a:t>
            </a:r>
            <a:r>
              <a:rPr dirty="0" spc="-10"/>
              <a:t>kegiatan </a:t>
            </a:r>
            <a:r>
              <a:rPr dirty="0"/>
              <a:t>permagangan</a:t>
            </a:r>
            <a:r>
              <a:rPr dirty="0" spc="-110"/>
              <a:t> </a:t>
            </a:r>
            <a:r>
              <a:rPr dirty="0" spc="-50"/>
              <a:t>?</a:t>
            </a:r>
          </a:p>
          <a:p>
            <a:pPr marL="527685" indent="-514984">
              <a:lnSpc>
                <a:spcPts val="3890"/>
              </a:lnSpc>
              <a:buAutoNum type="arabicPeriod"/>
              <a:tabLst>
                <a:tab pos="527685" algn="l"/>
              </a:tabLst>
            </a:pPr>
            <a:r>
              <a:rPr dirty="0"/>
              <a:t>Apa</a:t>
            </a:r>
            <a:r>
              <a:rPr dirty="0" spc="-15"/>
              <a:t> </a:t>
            </a:r>
            <a:r>
              <a:rPr dirty="0"/>
              <a:t>saja</a:t>
            </a:r>
            <a:r>
              <a:rPr dirty="0" spc="-15"/>
              <a:t> </a:t>
            </a:r>
            <a:r>
              <a:rPr dirty="0"/>
              <a:t>permasalahan</a:t>
            </a:r>
            <a:r>
              <a:rPr dirty="0" spc="10"/>
              <a:t> </a:t>
            </a:r>
            <a:r>
              <a:rPr dirty="0"/>
              <a:t>yang</a:t>
            </a:r>
            <a:r>
              <a:rPr dirty="0" spc="-20"/>
              <a:t> </a:t>
            </a:r>
            <a:r>
              <a:rPr dirty="0"/>
              <a:t>terjadi</a:t>
            </a:r>
            <a:r>
              <a:rPr dirty="0" spc="-30"/>
              <a:t> </a:t>
            </a:r>
            <a:r>
              <a:rPr dirty="0"/>
              <a:t>dan</a:t>
            </a:r>
            <a:r>
              <a:rPr dirty="0" spc="-10"/>
              <a:t> bagaimana</a:t>
            </a:r>
          </a:p>
          <a:p>
            <a:pPr marL="527685">
              <a:lnSpc>
                <a:spcPct val="100000"/>
              </a:lnSpc>
              <a:spcBef>
                <a:spcPts val="10"/>
              </a:spcBef>
            </a:pPr>
            <a:r>
              <a:rPr dirty="0" spc="-10"/>
              <a:t>solusinya</a:t>
            </a:r>
            <a:r>
              <a:rPr dirty="0" spc="-105"/>
              <a:t> </a:t>
            </a:r>
            <a:r>
              <a:rPr dirty="0" spc="-50"/>
              <a:t>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Diskusi</a:t>
            </a:r>
            <a:r>
              <a:rPr dirty="0" spc="-375"/>
              <a:t> </a:t>
            </a:r>
            <a:r>
              <a:rPr dirty="0" spc="-10"/>
              <a:t>Kelompok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02111" cy="186385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5378196"/>
            <a:ext cx="10802620" cy="2851785"/>
            <a:chOff x="0" y="5378196"/>
            <a:chExt cx="10802620" cy="285178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84134"/>
              <a:ext cx="10802111" cy="104546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8056" y="5378196"/>
              <a:ext cx="1424939" cy="19004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629" y="222250"/>
            <a:ext cx="557403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6580" marR="5080" indent="-563880">
              <a:lnSpc>
                <a:spcPct val="100000"/>
              </a:lnSpc>
              <a:spcBef>
                <a:spcPts val="100"/>
              </a:spcBef>
            </a:pPr>
            <a:r>
              <a:rPr dirty="0" sz="4800" b="0">
                <a:latin typeface="Calibri"/>
                <a:cs typeface="Calibri"/>
              </a:rPr>
              <a:t>MENYUSUN</a:t>
            </a:r>
            <a:r>
              <a:rPr dirty="0" sz="4800" spc="-20" b="0">
                <a:latin typeface="Calibri"/>
                <a:cs typeface="Calibri"/>
              </a:rPr>
              <a:t> </a:t>
            </a:r>
            <a:r>
              <a:rPr dirty="0" sz="4800" spc="-10" b="0">
                <a:latin typeface="Calibri"/>
                <a:cs typeface="Calibri"/>
              </a:rPr>
              <a:t>RENCANA PERMAGANAGAN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22960" y="1645920"/>
            <a:ext cx="9418320" cy="5980430"/>
            <a:chOff x="822960" y="1645920"/>
            <a:chExt cx="9418320" cy="59804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0" y="1645920"/>
              <a:ext cx="9418320" cy="598017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802630" y="2447035"/>
              <a:ext cx="3712210" cy="4544695"/>
            </a:xfrm>
            <a:custGeom>
              <a:avLst/>
              <a:gdLst/>
              <a:ahLst/>
              <a:cxnLst/>
              <a:rect l="l" t="t" r="r" b="b"/>
              <a:pathLst>
                <a:path w="3712209" h="4544695">
                  <a:moveTo>
                    <a:pt x="234569" y="446151"/>
                  </a:moveTo>
                  <a:lnTo>
                    <a:pt x="189344" y="390398"/>
                  </a:lnTo>
                  <a:lnTo>
                    <a:pt x="126238" y="312585"/>
                  </a:lnTo>
                  <a:lnTo>
                    <a:pt x="126238" y="366522"/>
                  </a:lnTo>
                  <a:lnTo>
                    <a:pt x="41275" y="392176"/>
                  </a:lnTo>
                  <a:lnTo>
                    <a:pt x="46609" y="310261"/>
                  </a:lnTo>
                  <a:lnTo>
                    <a:pt x="47091" y="298056"/>
                  </a:lnTo>
                  <a:lnTo>
                    <a:pt x="47155" y="284149"/>
                  </a:lnTo>
                  <a:lnTo>
                    <a:pt x="46697" y="271208"/>
                  </a:lnTo>
                  <a:lnTo>
                    <a:pt x="45720" y="258318"/>
                  </a:lnTo>
                  <a:lnTo>
                    <a:pt x="52235" y="268236"/>
                  </a:lnTo>
                  <a:lnTo>
                    <a:pt x="59982" y="279298"/>
                  </a:lnTo>
                  <a:lnTo>
                    <a:pt x="68948" y="291528"/>
                  </a:lnTo>
                  <a:lnTo>
                    <a:pt x="79121" y="304927"/>
                  </a:lnTo>
                  <a:lnTo>
                    <a:pt x="126238" y="366522"/>
                  </a:lnTo>
                  <a:lnTo>
                    <a:pt x="126238" y="312585"/>
                  </a:lnTo>
                  <a:lnTo>
                    <a:pt x="82232" y="258318"/>
                  </a:lnTo>
                  <a:lnTo>
                    <a:pt x="56388" y="226441"/>
                  </a:lnTo>
                  <a:lnTo>
                    <a:pt x="20574" y="237236"/>
                  </a:lnTo>
                  <a:lnTo>
                    <a:pt x="0" y="516890"/>
                  </a:lnTo>
                  <a:lnTo>
                    <a:pt x="35306" y="506222"/>
                  </a:lnTo>
                  <a:lnTo>
                    <a:pt x="39878" y="422021"/>
                  </a:lnTo>
                  <a:lnTo>
                    <a:pt x="138760" y="392176"/>
                  </a:lnTo>
                  <a:lnTo>
                    <a:pt x="144653" y="390398"/>
                  </a:lnTo>
                  <a:lnTo>
                    <a:pt x="196850" y="457454"/>
                  </a:lnTo>
                  <a:lnTo>
                    <a:pt x="234569" y="446151"/>
                  </a:lnTo>
                  <a:close/>
                </a:path>
                <a:path w="3712209" h="4544695">
                  <a:moveTo>
                    <a:pt x="402348" y="233260"/>
                  </a:moveTo>
                  <a:lnTo>
                    <a:pt x="395262" y="193205"/>
                  </a:lnTo>
                  <a:lnTo>
                    <a:pt x="388416" y="180594"/>
                  </a:lnTo>
                  <a:lnTo>
                    <a:pt x="386308" y="177292"/>
                  </a:lnTo>
                  <a:lnTo>
                    <a:pt x="380619" y="170307"/>
                  </a:lnTo>
                  <a:lnTo>
                    <a:pt x="374256" y="164185"/>
                  </a:lnTo>
                  <a:lnTo>
                    <a:pt x="367563" y="159143"/>
                  </a:lnTo>
                  <a:lnTo>
                    <a:pt x="367106" y="158889"/>
                  </a:lnTo>
                  <a:lnTo>
                    <a:pt x="367106" y="233908"/>
                  </a:lnTo>
                  <a:lnTo>
                    <a:pt x="365239" y="242976"/>
                  </a:lnTo>
                  <a:lnTo>
                    <a:pt x="333971" y="271856"/>
                  </a:lnTo>
                  <a:lnTo>
                    <a:pt x="254508" y="296672"/>
                  </a:lnTo>
                  <a:lnTo>
                    <a:pt x="227457" y="207010"/>
                  </a:lnTo>
                  <a:lnTo>
                    <a:pt x="291592" y="187706"/>
                  </a:lnTo>
                  <a:lnTo>
                    <a:pt x="323088" y="180594"/>
                  </a:lnTo>
                  <a:lnTo>
                    <a:pt x="329958" y="180975"/>
                  </a:lnTo>
                  <a:lnTo>
                    <a:pt x="361823" y="206159"/>
                  </a:lnTo>
                  <a:lnTo>
                    <a:pt x="367106" y="233908"/>
                  </a:lnTo>
                  <a:lnTo>
                    <a:pt x="367106" y="158889"/>
                  </a:lnTo>
                  <a:lnTo>
                    <a:pt x="328142" y="149085"/>
                  </a:lnTo>
                  <a:lnTo>
                    <a:pt x="318770" y="149860"/>
                  </a:lnTo>
                  <a:lnTo>
                    <a:pt x="279908" y="158877"/>
                  </a:lnTo>
                  <a:lnTo>
                    <a:pt x="185293" y="187452"/>
                  </a:lnTo>
                  <a:lnTo>
                    <a:pt x="260985" y="438150"/>
                  </a:lnTo>
                  <a:lnTo>
                    <a:pt x="294132" y="428117"/>
                  </a:lnTo>
                  <a:lnTo>
                    <a:pt x="263398" y="326263"/>
                  </a:lnTo>
                  <a:lnTo>
                    <a:pt x="327660" y="306832"/>
                  </a:lnTo>
                  <a:lnTo>
                    <a:pt x="351777" y="298056"/>
                  </a:lnTo>
                  <a:lnTo>
                    <a:pt x="354330" y="296672"/>
                  </a:lnTo>
                  <a:lnTo>
                    <a:pt x="370967" y="287718"/>
                  </a:lnTo>
                  <a:lnTo>
                    <a:pt x="385191" y="275869"/>
                  </a:lnTo>
                  <a:lnTo>
                    <a:pt x="394462" y="262509"/>
                  </a:lnTo>
                  <a:lnTo>
                    <a:pt x="399859" y="248107"/>
                  </a:lnTo>
                  <a:lnTo>
                    <a:pt x="402348" y="233260"/>
                  </a:lnTo>
                  <a:close/>
                </a:path>
                <a:path w="3712209" h="4544695">
                  <a:moveTo>
                    <a:pt x="675259" y="313055"/>
                  </a:moveTo>
                  <a:lnTo>
                    <a:pt x="630110" y="257429"/>
                  </a:lnTo>
                  <a:lnTo>
                    <a:pt x="566801" y="179425"/>
                  </a:lnTo>
                  <a:lnTo>
                    <a:pt x="566801" y="233426"/>
                  </a:lnTo>
                  <a:lnTo>
                    <a:pt x="481838" y="259080"/>
                  </a:lnTo>
                  <a:lnTo>
                    <a:pt x="487172" y="177292"/>
                  </a:lnTo>
                  <a:lnTo>
                    <a:pt x="487692" y="164185"/>
                  </a:lnTo>
                  <a:lnTo>
                    <a:pt x="487718" y="151130"/>
                  </a:lnTo>
                  <a:lnTo>
                    <a:pt x="487260" y="138188"/>
                  </a:lnTo>
                  <a:lnTo>
                    <a:pt x="486283" y="125349"/>
                  </a:lnTo>
                  <a:lnTo>
                    <a:pt x="492848" y="135267"/>
                  </a:lnTo>
                  <a:lnTo>
                    <a:pt x="500595" y="146329"/>
                  </a:lnTo>
                  <a:lnTo>
                    <a:pt x="509524" y="158559"/>
                  </a:lnTo>
                  <a:lnTo>
                    <a:pt x="519684" y="171958"/>
                  </a:lnTo>
                  <a:lnTo>
                    <a:pt x="566801" y="233426"/>
                  </a:lnTo>
                  <a:lnTo>
                    <a:pt x="566801" y="179425"/>
                  </a:lnTo>
                  <a:lnTo>
                    <a:pt x="522922" y="125349"/>
                  </a:lnTo>
                  <a:lnTo>
                    <a:pt x="496951" y="93345"/>
                  </a:lnTo>
                  <a:lnTo>
                    <a:pt x="461264" y="104140"/>
                  </a:lnTo>
                  <a:lnTo>
                    <a:pt x="440690" y="383921"/>
                  </a:lnTo>
                  <a:lnTo>
                    <a:pt x="475869" y="373253"/>
                  </a:lnTo>
                  <a:lnTo>
                    <a:pt x="480441" y="289052"/>
                  </a:lnTo>
                  <a:lnTo>
                    <a:pt x="579742" y="259080"/>
                  </a:lnTo>
                  <a:lnTo>
                    <a:pt x="585216" y="257429"/>
                  </a:lnTo>
                  <a:lnTo>
                    <a:pt x="637413" y="324485"/>
                  </a:lnTo>
                  <a:lnTo>
                    <a:pt x="675259" y="313055"/>
                  </a:lnTo>
                  <a:close/>
                </a:path>
                <a:path w="3712209" h="4544695">
                  <a:moveTo>
                    <a:pt x="868680" y="254635"/>
                  </a:moveTo>
                  <a:lnTo>
                    <a:pt x="858139" y="219583"/>
                  </a:lnTo>
                  <a:lnTo>
                    <a:pt x="823087" y="230251"/>
                  </a:lnTo>
                  <a:lnTo>
                    <a:pt x="833615" y="265303"/>
                  </a:lnTo>
                  <a:lnTo>
                    <a:pt x="868680" y="254635"/>
                  </a:lnTo>
                  <a:close/>
                </a:path>
                <a:path w="3712209" h="4544695">
                  <a:moveTo>
                    <a:pt x="878497" y="65392"/>
                  </a:moveTo>
                  <a:lnTo>
                    <a:pt x="864641" y="27838"/>
                  </a:lnTo>
                  <a:lnTo>
                    <a:pt x="824611" y="2095"/>
                  </a:lnTo>
                  <a:lnTo>
                    <a:pt x="809002" y="0"/>
                  </a:lnTo>
                  <a:lnTo>
                    <a:pt x="792276" y="952"/>
                  </a:lnTo>
                  <a:lnTo>
                    <a:pt x="744550" y="19050"/>
                  </a:lnTo>
                  <a:lnTo>
                    <a:pt x="717892" y="53657"/>
                  </a:lnTo>
                  <a:lnTo>
                    <a:pt x="713295" y="84378"/>
                  </a:lnTo>
                  <a:lnTo>
                    <a:pt x="715137" y="101854"/>
                  </a:lnTo>
                  <a:lnTo>
                    <a:pt x="747890" y="96012"/>
                  </a:lnTo>
                  <a:lnTo>
                    <a:pt x="746937" y="84378"/>
                  </a:lnTo>
                  <a:lnTo>
                    <a:pt x="746950" y="80391"/>
                  </a:lnTo>
                  <a:lnTo>
                    <a:pt x="765505" y="38646"/>
                  </a:lnTo>
                  <a:lnTo>
                    <a:pt x="802373" y="27838"/>
                  </a:lnTo>
                  <a:lnTo>
                    <a:pt x="811860" y="29591"/>
                  </a:lnTo>
                  <a:lnTo>
                    <a:pt x="844664" y="60579"/>
                  </a:lnTo>
                  <a:lnTo>
                    <a:pt x="846836" y="73787"/>
                  </a:lnTo>
                  <a:lnTo>
                    <a:pt x="845312" y="80391"/>
                  </a:lnTo>
                  <a:lnTo>
                    <a:pt x="843635" y="85852"/>
                  </a:lnTo>
                  <a:lnTo>
                    <a:pt x="840752" y="92456"/>
                  </a:lnTo>
                  <a:lnTo>
                    <a:pt x="836523" y="100431"/>
                  </a:lnTo>
                  <a:lnTo>
                    <a:pt x="826008" y="118008"/>
                  </a:lnTo>
                  <a:lnTo>
                    <a:pt x="821626" y="125666"/>
                  </a:lnTo>
                  <a:lnTo>
                    <a:pt x="809459" y="168478"/>
                  </a:lnTo>
                  <a:lnTo>
                    <a:pt x="810107" y="176504"/>
                  </a:lnTo>
                  <a:lnTo>
                    <a:pt x="811606" y="184950"/>
                  </a:lnTo>
                  <a:lnTo>
                    <a:pt x="814019" y="194056"/>
                  </a:lnTo>
                  <a:lnTo>
                    <a:pt x="814565" y="195834"/>
                  </a:lnTo>
                  <a:lnTo>
                    <a:pt x="815594" y="198882"/>
                  </a:lnTo>
                  <a:lnTo>
                    <a:pt x="816864" y="202946"/>
                  </a:lnTo>
                  <a:lnTo>
                    <a:pt x="846442" y="194056"/>
                  </a:lnTo>
                  <a:lnTo>
                    <a:pt x="844169" y="185343"/>
                  </a:lnTo>
                  <a:lnTo>
                    <a:pt x="842479" y="177863"/>
                  </a:lnTo>
                  <a:lnTo>
                    <a:pt x="841413" y="171627"/>
                  </a:lnTo>
                  <a:lnTo>
                    <a:pt x="840994" y="166624"/>
                  </a:lnTo>
                  <a:lnTo>
                    <a:pt x="840867" y="160655"/>
                  </a:lnTo>
                  <a:lnTo>
                    <a:pt x="841616" y="155067"/>
                  </a:lnTo>
                  <a:lnTo>
                    <a:pt x="857123" y="124333"/>
                  </a:lnTo>
                  <a:lnTo>
                    <a:pt x="864514" y="111747"/>
                  </a:lnTo>
                  <a:lnTo>
                    <a:pt x="878281" y="73787"/>
                  </a:lnTo>
                  <a:lnTo>
                    <a:pt x="878370" y="71361"/>
                  </a:lnTo>
                  <a:lnTo>
                    <a:pt x="878497" y="65392"/>
                  </a:lnTo>
                  <a:close/>
                </a:path>
                <a:path w="3712209" h="4544695">
                  <a:moveTo>
                    <a:pt x="921512" y="3930142"/>
                  </a:moveTo>
                  <a:lnTo>
                    <a:pt x="896239" y="3916273"/>
                  </a:lnTo>
                  <a:lnTo>
                    <a:pt x="896239" y="3942461"/>
                  </a:lnTo>
                  <a:lnTo>
                    <a:pt x="894130" y="3952138"/>
                  </a:lnTo>
                  <a:lnTo>
                    <a:pt x="892035" y="3963212"/>
                  </a:lnTo>
                  <a:lnTo>
                    <a:pt x="889939" y="3975709"/>
                  </a:lnTo>
                  <a:lnTo>
                    <a:pt x="887857" y="3989578"/>
                  </a:lnTo>
                  <a:lnTo>
                    <a:pt x="878713" y="4053459"/>
                  </a:lnTo>
                  <a:lnTo>
                    <a:pt x="844029" y="4034282"/>
                  </a:lnTo>
                  <a:lnTo>
                    <a:pt x="813943" y="4017645"/>
                  </a:lnTo>
                  <a:lnTo>
                    <a:pt x="865759" y="3973195"/>
                  </a:lnTo>
                  <a:lnTo>
                    <a:pt x="873937" y="3965918"/>
                  </a:lnTo>
                  <a:lnTo>
                    <a:pt x="881748" y="3958361"/>
                  </a:lnTo>
                  <a:lnTo>
                    <a:pt x="889190" y="3950538"/>
                  </a:lnTo>
                  <a:lnTo>
                    <a:pt x="896239" y="3942461"/>
                  </a:lnTo>
                  <a:lnTo>
                    <a:pt x="896239" y="3916273"/>
                  </a:lnTo>
                  <a:lnTo>
                    <a:pt x="894207" y="3915156"/>
                  </a:lnTo>
                  <a:lnTo>
                    <a:pt x="715835" y="4065511"/>
                  </a:lnTo>
                  <a:lnTo>
                    <a:pt x="695883" y="3913378"/>
                  </a:lnTo>
                  <a:lnTo>
                    <a:pt x="694944" y="3906139"/>
                  </a:lnTo>
                  <a:lnTo>
                    <a:pt x="730694" y="3896487"/>
                  </a:lnTo>
                  <a:lnTo>
                    <a:pt x="817740" y="3872992"/>
                  </a:lnTo>
                  <a:lnTo>
                    <a:pt x="783463" y="3854069"/>
                  </a:lnTo>
                  <a:lnTo>
                    <a:pt x="636397" y="3896487"/>
                  </a:lnTo>
                  <a:lnTo>
                    <a:pt x="688594" y="3801745"/>
                  </a:lnTo>
                  <a:lnTo>
                    <a:pt x="663321" y="3787775"/>
                  </a:lnTo>
                  <a:lnTo>
                    <a:pt x="557911" y="3978783"/>
                  </a:lnTo>
                  <a:lnTo>
                    <a:pt x="583184" y="3992753"/>
                  </a:lnTo>
                  <a:lnTo>
                    <a:pt x="619760" y="3926586"/>
                  </a:lnTo>
                  <a:lnTo>
                    <a:pt x="667893" y="3913378"/>
                  </a:lnTo>
                  <a:lnTo>
                    <a:pt x="682498" y="4047490"/>
                  </a:lnTo>
                  <a:lnTo>
                    <a:pt x="715568" y="4065740"/>
                  </a:lnTo>
                  <a:lnTo>
                    <a:pt x="742315" y="4080510"/>
                  </a:lnTo>
                  <a:lnTo>
                    <a:pt x="759040" y="4065905"/>
                  </a:lnTo>
                  <a:lnTo>
                    <a:pt x="795274" y="4034282"/>
                  </a:lnTo>
                  <a:lnTo>
                    <a:pt x="875157" y="4078351"/>
                  </a:lnTo>
                  <a:lnTo>
                    <a:pt x="865505" y="4148467"/>
                  </a:lnTo>
                  <a:lnTo>
                    <a:pt x="894334" y="4164330"/>
                  </a:lnTo>
                  <a:lnTo>
                    <a:pt x="907199" y="4053459"/>
                  </a:lnTo>
                  <a:lnTo>
                    <a:pt x="920076" y="3942461"/>
                  </a:lnTo>
                  <a:lnTo>
                    <a:pt x="921512" y="3930142"/>
                  </a:lnTo>
                  <a:close/>
                </a:path>
                <a:path w="3712209" h="4544695">
                  <a:moveTo>
                    <a:pt x="1143254" y="4090670"/>
                  </a:moveTo>
                  <a:lnTo>
                    <a:pt x="1130554" y="4052341"/>
                  </a:lnTo>
                  <a:lnTo>
                    <a:pt x="1114234" y="4037901"/>
                  </a:lnTo>
                  <a:lnTo>
                    <a:pt x="1114234" y="4090670"/>
                  </a:lnTo>
                  <a:lnTo>
                    <a:pt x="1112647" y="4098290"/>
                  </a:lnTo>
                  <a:lnTo>
                    <a:pt x="1083691" y="4126357"/>
                  </a:lnTo>
                  <a:lnTo>
                    <a:pt x="1075474" y="4127004"/>
                  </a:lnTo>
                  <a:lnTo>
                    <a:pt x="1066088" y="4125518"/>
                  </a:lnTo>
                  <a:lnTo>
                    <a:pt x="1055573" y="4121912"/>
                  </a:lnTo>
                  <a:lnTo>
                    <a:pt x="1043940" y="4116197"/>
                  </a:lnTo>
                  <a:lnTo>
                    <a:pt x="1035392" y="4111498"/>
                  </a:lnTo>
                  <a:lnTo>
                    <a:pt x="994537" y="4089019"/>
                  </a:lnTo>
                  <a:lnTo>
                    <a:pt x="1032129" y="4020693"/>
                  </a:lnTo>
                  <a:lnTo>
                    <a:pt x="1081024" y="4047617"/>
                  </a:lnTo>
                  <a:lnTo>
                    <a:pt x="1112520" y="4074541"/>
                  </a:lnTo>
                  <a:lnTo>
                    <a:pt x="1114234" y="4090670"/>
                  </a:lnTo>
                  <a:lnTo>
                    <a:pt x="1114234" y="4037901"/>
                  </a:lnTo>
                  <a:lnTo>
                    <a:pt x="1107948" y="4033697"/>
                  </a:lnTo>
                  <a:lnTo>
                    <a:pt x="1100315" y="4029049"/>
                  </a:lnTo>
                  <a:lnTo>
                    <a:pt x="1091438" y="4023995"/>
                  </a:lnTo>
                  <a:lnTo>
                    <a:pt x="1085443" y="4020693"/>
                  </a:lnTo>
                  <a:lnTo>
                    <a:pt x="1019302" y="3984244"/>
                  </a:lnTo>
                  <a:lnTo>
                    <a:pt x="913892" y="4175252"/>
                  </a:lnTo>
                  <a:lnTo>
                    <a:pt x="939165" y="4189222"/>
                  </a:lnTo>
                  <a:lnTo>
                    <a:pt x="982091" y="4111498"/>
                  </a:lnTo>
                  <a:lnTo>
                    <a:pt x="1031113" y="4138561"/>
                  </a:lnTo>
                  <a:lnTo>
                    <a:pt x="1050340" y="4147794"/>
                  </a:lnTo>
                  <a:lnTo>
                    <a:pt x="1067650" y="4153230"/>
                  </a:lnTo>
                  <a:lnTo>
                    <a:pt x="1083005" y="4154843"/>
                  </a:lnTo>
                  <a:lnTo>
                    <a:pt x="1096391" y="4152646"/>
                  </a:lnTo>
                  <a:lnTo>
                    <a:pt x="1108075" y="4147464"/>
                  </a:lnTo>
                  <a:lnTo>
                    <a:pt x="1118349" y="4140263"/>
                  </a:lnTo>
                  <a:lnTo>
                    <a:pt x="1127213" y="4131081"/>
                  </a:lnTo>
                  <a:lnTo>
                    <a:pt x="1129906" y="4127004"/>
                  </a:lnTo>
                  <a:lnTo>
                    <a:pt x="1134618" y="4119892"/>
                  </a:lnTo>
                  <a:lnTo>
                    <a:pt x="1138135" y="4112768"/>
                  </a:lnTo>
                  <a:lnTo>
                    <a:pt x="1140739" y="4105516"/>
                  </a:lnTo>
                  <a:lnTo>
                    <a:pt x="1142428" y="4098150"/>
                  </a:lnTo>
                  <a:lnTo>
                    <a:pt x="1143254" y="4090670"/>
                  </a:lnTo>
                  <a:close/>
                </a:path>
                <a:path w="3712209" h="4544695">
                  <a:moveTo>
                    <a:pt x="1256411" y="4115054"/>
                  </a:moveTo>
                  <a:lnTo>
                    <a:pt x="1231138" y="4101007"/>
                  </a:lnTo>
                  <a:lnTo>
                    <a:pt x="1231138" y="4127246"/>
                  </a:lnTo>
                  <a:lnTo>
                    <a:pt x="1229055" y="4136923"/>
                  </a:lnTo>
                  <a:lnTo>
                    <a:pt x="1226934" y="4148467"/>
                  </a:lnTo>
                  <a:lnTo>
                    <a:pt x="1224953" y="4160494"/>
                  </a:lnTo>
                  <a:lnTo>
                    <a:pt x="1222883" y="4174363"/>
                  </a:lnTo>
                  <a:lnTo>
                    <a:pt x="1213612" y="4238244"/>
                  </a:lnTo>
                  <a:lnTo>
                    <a:pt x="1178801" y="4219067"/>
                  </a:lnTo>
                  <a:lnTo>
                    <a:pt x="1148842" y="4202557"/>
                  </a:lnTo>
                  <a:lnTo>
                    <a:pt x="1200658" y="4158107"/>
                  </a:lnTo>
                  <a:lnTo>
                    <a:pt x="1208836" y="4150753"/>
                  </a:lnTo>
                  <a:lnTo>
                    <a:pt x="1216647" y="4143159"/>
                  </a:lnTo>
                  <a:lnTo>
                    <a:pt x="1224089" y="4135323"/>
                  </a:lnTo>
                  <a:lnTo>
                    <a:pt x="1231138" y="4127246"/>
                  </a:lnTo>
                  <a:lnTo>
                    <a:pt x="1231138" y="4101007"/>
                  </a:lnTo>
                  <a:lnTo>
                    <a:pt x="1229233" y="4099941"/>
                  </a:lnTo>
                  <a:lnTo>
                    <a:pt x="1050417" y="4250563"/>
                  </a:lnTo>
                  <a:lnTo>
                    <a:pt x="1077214" y="4265295"/>
                  </a:lnTo>
                  <a:lnTo>
                    <a:pt x="1130173" y="4219067"/>
                  </a:lnTo>
                  <a:lnTo>
                    <a:pt x="1210056" y="4263136"/>
                  </a:lnTo>
                  <a:lnTo>
                    <a:pt x="1200404" y="4333240"/>
                  </a:lnTo>
                  <a:lnTo>
                    <a:pt x="1229233" y="4349242"/>
                  </a:lnTo>
                  <a:lnTo>
                    <a:pt x="1242110" y="4238244"/>
                  </a:lnTo>
                  <a:lnTo>
                    <a:pt x="1254988" y="4127246"/>
                  </a:lnTo>
                  <a:lnTo>
                    <a:pt x="1256411" y="4115054"/>
                  </a:lnTo>
                  <a:close/>
                </a:path>
                <a:path w="3712209" h="4544695">
                  <a:moveTo>
                    <a:pt x="1504569" y="4251960"/>
                  </a:moveTo>
                  <a:lnTo>
                    <a:pt x="1480312" y="4238498"/>
                  </a:lnTo>
                  <a:lnTo>
                    <a:pt x="1397508" y="4388485"/>
                  </a:lnTo>
                  <a:lnTo>
                    <a:pt x="1383385" y="4223131"/>
                  </a:lnTo>
                  <a:lnTo>
                    <a:pt x="1379982" y="4183126"/>
                  </a:lnTo>
                  <a:lnTo>
                    <a:pt x="1353947" y="4168902"/>
                  </a:lnTo>
                  <a:lnTo>
                    <a:pt x="1248537" y="4359910"/>
                  </a:lnTo>
                  <a:lnTo>
                    <a:pt x="1272794" y="4373245"/>
                  </a:lnTo>
                  <a:lnTo>
                    <a:pt x="1355725" y="4223131"/>
                  </a:lnTo>
                  <a:lnTo>
                    <a:pt x="1373124" y="4428617"/>
                  </a:lnTo>
                  <a:lnTo>
                    <a:pt x="1399159" y="4442968"/>
                  </a:lnTo>
                  <a:lnTo>
                    <a:pt x="1429219" y="4388485"/>
                  </a:lnTo>
                  <a:lnTo>
                    <a:pt x="1504569" y="4251960"/>
                  </a:lnTo>
                  <a:close/>
                </a:path>
                <a:path w="3712209" h="4544695">
                  <a:moveTo>
                    <a:pt x="1598041" y="4517834"/>
                  </a:moveTo>
                  <a:lnTo>
                    <a:pt x="1571244" y="4503039"/>
                  </a:lnTo>
                  <a:lnTo>
                    <a:pt x="1556512" y="4529810"/>
                  </a:lnTo>
                  <a:lnTo>
                    <a:pt x="1583309" y="4544555"/>
                  </a:lnTo>
                  <a:lnTo>
                    <a:pt x="1598041" y="4517834"/>
                  </a:lnTo>
                  <a:close/>
                </a:path>
                <a:path w="3712209" h="4544695">
                  <a:moveTo>
                    <a:pt x="1716811" y="4406620"/>
                  </a:moveTo>
                  <a:lnTo>
                    <a:pt x="1700352" y="4360723"/>
                  </a:lnTo>
                  <a:lnTo>
                    <a:pt x="1696186" y="4356925"/>
                  </a:lnTo>
                  <a:lnTo>
                    <a:pt x="1690052" y="4351312"/>
                  </a:lnTo>
                  <a:lnTo>
                    <a:pt x="1677289" y="4343019"/>
                  </a:lnTo>
                  <a:lnTo>
                    <a:pt x="1664208" y="4336948"/>
                  </a:lnTo>
                  <a:lnTo>
                    <a:pt x="1651457" y="4333392"/>
                  </a:lnTo>
                  <a:lnTo>
                    <a:pt x="1639011" y="4332325"/>
                  </a:lnTo>
                  <a:lnTo>
                    <a:pt x="1626870" y="4333748"/>
                  </a:lnTo>
                  <a:lnTo>
                    <a:pt x="1615313" y="4337634"/>
                  </a:lnTo>
                  <a:lnTo>
                    <a:pt x="1604479" y="4343959"/>
                  </a:lnTo>
                  <a:lnTo>
                    <a:pt x="1594358" y="4352734"/>
                  </a:lnTo>
                  <a:lnTo>
                    <a:pt x="1584960" y="4363974"/>
                  </a:lnTo>
                  <a:lnTo>
                    <a:pt x="1607566" y="4380103"/>
                  </a:lnTo>
                  <a:lnTo>
                    <a:pt x="1614678" y="4371949"/>
                  </a:lnTo>
                  <a:lnTo>
                    <a:pt x="1621942" y="4365549"/>
                  </a:lnTo>
                  <a:lnTo>
                    <a:pt x="1629346" y="4360951"/>
                  </a:lnTo>
                  <a:lnTo>
                    <a:pt x="1636903" y="4358132"/>
                  </a:lnTo>
                  <a:lnTo>
                    <a:pt x="1644434" y="4356925"/>
                  </a:lnTo>
                  <a:lnTo>
                    <a:pt x="1651990" y="4357243"/>
                  </a:lnTo>
                  <a:lnTo>
                    <a:pt x="1684426" y="4379658"/>
                  </a:lnTo>
                  <a:lnTo>
                    <a:pt x="1689379" y="4402950"/>
                  </a:lnTo>
                  <a:lnTo>
                    <a:pt x="1687931" y="4410303"/>
                  </a:lnTo>
                  <a:lnTo>
                    <a:pt x="1656689" y="4435538"/>
                  </a:lnTo>
                  <a:lnTo>
                    <a:pt x="1639925" y="4439577"/>
                  </a:lnTo>
                  <a:lnTo>
                    <a:pt x="1632800" y="4441368"/>
                  </a:lnTo>
                  <a:lnTo>
                    <a:pt x="1595716" y="4464113"/>
                  </a:lnTo>
                  <a:lnTo>
                    <a:pt x="1586865" y="4478020"/>
                  </a:lnTo>
                  <a:lnTo>
                    <a:pt x="1583944" y="4483608"/>
                  </a:lnTo>
                  <a:lnTo>
                    <a:pt x="1606423" y="4496054"/>
                  </a:lnTo>
                  <a:lnTo>
                    <a:pt x="1611884" y="4486656"/>
                  </a:lnTo>
                  <a:lnTo>
                    <a:pt x="1616202" y="4480306"/>
                  </a:lnTo>
                  <a:lnTo>
                    <a:pt x="1654175" y="4461891"/>
                  </a:lnTo>
                  <a:lnTo>
                    <a:pt x="1666049" y="4458944"/>
                  </a:lnTo>
                  <a:lnTo>
                    <a:pt x="1701838" y="4440237"/>
                  </a:lnTo>
                  <a:lnTo>
                    <a:pt x="1714639" y="4417974"/>
                  </a:lnTo>
                  <a:lnTo>
                    <a:pt x="1716811" y="4406620"/>
                  </a:lnTo>
                  <a:close/>
                </a:path>
                <a:path w="3712209" h="4544695">
                  <a:moveTo>
                    <a:pt x="1747647" y="3457702"/>
                  </a:moveTo>
                  <a:lnTo>
                    <a:pt x="1736090" y="3413887"/>
                  </a:lnTo>
                  <a:lnTo>
                    <a:pt x="1718652" y="3393579"/>
                  </a:lnTo>
                  <a:lnTo>
                    <a:pt x="1718652" y="3456775"/>
                  </a:lnTo>
                  <a:lnTo>
                    <a:pt x="1717814" y="3469424"/>
                  </a:lnTo>
                  <a:lnTo>
                    <a:pt x="1705737" y="3509911"/>
                  </a:lnTo>
                  <a:lnTo>
                    <a:pt x="1684629" y="3543033"/>
                  </a:lnTo>
                  <a:lnTo>
                    <a:pt x="1652270" y="3561080"/>
                  </a:lnTo>
                  <a:lnTo>
                    <a:pt x="1643634" y="3560826"/>
                  </a:lnTo>
                  <a:lnTo>
                    <a:pt x="1566672" y="3537204"/>
                  </a:lnTo>
                  <a:lnTo>
                    <a:pt x="1623568" y="3380486"/>
                  </a:lnTo>
                  <a:lnTo>
                    <a:pt x="1666621" y="3396107"/>
                  </a:lnTo>
                  <a:lnTo>
                    <a:pt x="1706206" y="3419322"/>
                  </a:lnTo>
                  <a:lnTo>
                    <a:pt x="1718652" y="3456775"/>
                  </a:lnTo>
                  <a:lnTo>
                    <a:pt x="1718652" y="3393579"/>
                  </a:lnTo>
                  <a:lnTo>
                    <a:pt x="1675892" y="3372104"/>
                  </a:lnTo>
                  <a:lnTo>
                    <a:pt x="1605153" y="3346450"/>
                  </a:lnTo>
                  <a:lnTo>
                    <a:pt x="1530731" y="3551555"/>
                  </a:lnTo>
                  <a:lnTo>
                    <a:pt x="1604772" y="3578352"/>
                  </a:lnTo>
                  <a:lnTo>
                    <a:pt x="1646555" y="3587419"/>
                  </a:lnTo>
                  <a:lnTo>
                    <a:pt x="1653806" y="3587356"/>
                  </a:lnTo>
                  <a:lnTo>
                    <a:pt x="1692656" y="3573653"/>
                  </a:lnTo>
                  <a:lnTo>
                    <a:pt x="1707045" y="3561080"/>
                  </a:lnTo>
                  <a:lnTo>
                    <a:pt x="1711439" y="3556292"/>
                  </a:lnTo>
                  <a:lnTo>
                    <a:pt x="1733486" y="3520643"/>
                  </a:lnTo>
                  <a:lnTo>
                    <a:pt x="1745335" y="3482746"/>
                  </a:lnTo>
                  <a:lnTo>
                    <a:pt x="1747113" y="3470021"/>
                  </a:lnTo>
                  <a:lnTo>
                    <a:pt x="1747647" y="3457702"/>
                  </a:lnTo>
                  <a:close/>
                </a:path>
                <a:path w="3712209" h="4544695">
                  <a:moveTo>
                    <a:pt x="1764449" y="1243711"/>
                  </a:moveTo>
                  <a:lnTo>
                    <a:pt x="1747113" y="1204849"/>
                  </a:lnTo>
                  <a:lnTo>
                    <a:pt x="1745094" y="1202918"/>
                  </a:lnTo>
                  <a:lnTo>
                    <a:pt x="1738503" y="1198245"/>
                  </a:lnTo>
                  <a:lnTo>
                    <a:pt x="1736344" y="1197152"/>
                  </a:lnTo>
                  <a:lnTo>
                    <a:pt x="1736344" y="1243711"/>
                  </a:lnTo>
                  <a:lnTo>
                    <a:pt x="1735277" y="1251204"/>
                  </a:lnTo>
                  <a:lnTo>
                    <a:pt x="1734312" y="1258443"/>
                  </a:lnTo>
                  <a:lnTo>
                    <a:pt x="1731645" y="1264539"/>
                  </a:lnTo>
                  <a:lnTo>
                    <a:pt x="1727327" y="1268984"/>
                  </a:lnTo>
                  <a:lnTo>
                    <a:pt x="1723009" y="1273556"/>
                  </a:lnTo>
                  <a:lnTo>
                    <a:pt x="1717040" y="1276350"/>
                  </a:lnTo>
                  <a:lnTo>
                    <a:pt x="1709420" y="1277620"/>
                  </a:lnTo>
                  <a:lnTo>
                    <a:pt x="1704479" y="1278051"/>
                  </a:lnTo>
                  <a:lnTo>
                    <a:pt x="1698256" y="1278001"/>
                  </a:lnTo>
                  <a:lnTo>
                    <a:pt x="1690712" y="1277480"/>
                  </a:lnTo>
                  <a:lnTo>
                    <a:pt x="1681861" y="1276477"/>
                  </a:lnTo>
                  <a:lnTo>
                    <a:pt x="1635125" y="1270254"/>
                  </a:lnTo>
                  <a:lnTo>
                    <a:pt x="1643761" y="1204849"/>
                  </a:lnTo>
                  <a:lnTo>
                    <a:pt x="1686941" y="1210691"/>
                  </a:lnTo>
                  <a:lnTo>
                    <a:pt x="1725549" y="1220851"/>
                  </a:lnTo>
                  <a:lnTo>
                    <a:pt x="1736344" y="1243711"/>
                  </a:lnTo>
                  <a:lnTo>
                    <a:pt x="1736344" y="1197152"/>
                  </a:lnTo>
                  <a:lnTo>
                    <a:pt x="1699641" y="1186307"/>
                  </a:lnTo>
                  <a:lnTo>
                    <a:pt x="1618488" y="1175639"/>
                  </a:lnTo>
                  <a:lnTo>
                    <a:pt x="1589786" y="1391920"/>
                  </a:lnTo>
                  <a:lnTo>
                    <a:pt x="1672209" y="1402842"/>
                  </a:lnTo>
                  <a:lnTo>
                    <a:pt x="1682203" y="1403921"/>
                  </a:lnTo>
                  <a:lnTo>
                    <a:pt x="1691449" y="1404454"/>
                  </a:lnTo>
                  <a:lnTo>
                    <a:pt x="1699920" y="1404442"/>
                  </a:lnTo>
                  <a:lnTo>
                    <a:pt x="1737804" y="1392961"/>
                  </a:lnTo>
                  <a:lnTo>
                    <a:pt x="1750669" y="1379093"/>
                  </a:lnTo>
                  <a:lnTo>
                    <a:pt x="1751330" y="1378204"/>
                  </a:lnTo>
                  <a:lnTo>
                    <a:pt x="1762010" y="1341691"/>
                  </a:lnTo>
                  <a:lnTo>
                    <a:pt x="1761134" y="1332915"/>
                  </a:lnTo>
                  <a:lnTo>
                    <a:pt x="1736496" y="1297736"/>
                  </a:lnTo>
                  <a:lnTo>
                    <a:pt x="1732915" y="1295857"/>
                  </a:lnTo>
                  <a:lnTo>
                    <a:pt x="1732915" y="1338834"/>
                  </a:lnTo>
                  <a:lnTo>
                    <a:pt x="1731772" y="1346962"/>
                  </a:lnTo>
                  <a:lnTo>
                    <a:pt x="1707769" y="1377315"/>
                  </a:lnTo>
                  <a:lnTo>
                    <a:pt x="1695323" y="1378839"/>
                  </a:lnTo>
                  <a:lnTo>
                    <a:pt x="1691386" y="1379093"/>
                  </a:lnTo>
                  <a:lnTo>
                    <a:pt x="1684909" y="1378585"/>
                  </a:lnTo>
                  <a:lnTo>
                    <a:pt x="1621790" y="1370203"/>
                  </a:lnTo>
                  <a:lnTo>
                    <a:pt x="1631696" y="1295781"/>
                  </a:lnTo>
                  <a:lnTo>
                    <a:pt x="1681734" y="1302385"/>
                  </a:lnTo>
                  <a:lnTo>
                    <a:pt x="1719834" y="1313688"/>
                  </a:lnTo>
                  <a:lnTo>
                    <a:pt x="1728343" y="1325118"/>
                  </a:lnTo>
                  <a:lnTo>
                    <a:pt x="1731772" y="1331595"/>
                  </a:lnTo>
                  <a:lnTo>
                    <a:pt x="1732915" y="1338834"/>
                  </a:lnTo>
                  <a:lnTo>
                    <a:pt x="1732915" y="1295857"/>
                  </a:lnTo>
                  <a:lnTo>
                    <a:pt x="1732775" y="1295781"/>
                  </a:lnTo>
                  <a:lnTo>
                    <a:pt x="1727708" y="1293114"/>
                  </a:lnTo>
                  <a:lnTo>
                    <a:pt x="1735353" y="1290002"/>
                  </a:lnTo>
                  <a:lnTo>
                    <a:pt x="1742097" y="1286167"/>
                  </a:lnTo>
                  <a:lnTo>
                    <a:pt x="1747977" y="1281620"/>
                  </a:lnTo>
                  <a:lnTo>
                    <a:pt x="1751355" y="1278051"/>
                  </a:lnTo>
                  <a:lnTo>
                    <a:pt x="1752981" y="1276350"/>
                  </a:lnTo>
                  <a:lnTo>
                    <a:pt x="1757095" y="1270571"/>
                  </a:lnTo>
                  <a:lnTo>
                    <a:pt x="1760308" y="1264450"/>
                  </a:lnTo>
                  <a:lnTo>
                    <a:pt x="1762620" y="1257998"/>
                  </a:lnTo>
                  <a:lnTo>
                    <a:pt x="1764030" y="1251204"/>
                  </a:lnTo>
                  <a:lnTo>
                    <a:pt x="1764449" y="1243711"/>
                  </a:lnTo>
                  <a:close/>
                </a:path>
                <a:path w="3712209" h="4544695">
                  <a:moveTo>
                    <a:pt x="1843278" y="3432810"/>
                  </a:moveTo>
                  <a:lnTo>
                    <a:pt x="1816100" y="3422904"/>
                  </a:lnTo>
                  <a:lnTo>
                    <a:pt x="1741678" y="3628009"/>
                  </a:lnTo>
                  <a:lnTo>
                    <a:pt x="1768856" y="3637915"/>
                  </a:lnTo>
                  <a:lnTo>
                    <a:pt x="1843278" y="3432810"/>
                  </a:lnTo>
                  <a:close/>
                </a:path>
                <a:path w="3712209" h="4544695">
                  <a:moveTo>
                    <a:pt x="1970532" y="1442466"/>
                  </a:moveTo>
                  <a:lnTo>
                    <a:pt x="1948180" y="1357249"/>
                  </a:lnTo>
                  <a:lnTo>
                    <a:pt x="1944916" y="1344803"/>
                  </a:lnTo>
                  <a:lnTo>
                    <a:pt x="1916099" y="1234948"/>
                  </a:lnTo>
                  <a:lnTo>
                    <a:pt x="1915668" y="1233309"/>
                  </a:lnTo>
                  <a:lnTo>
                    <a:pt x="1915668" y="1344803"/>
                  </a:lnTo>
                  <a:lnTo>
                    <a:pt x="1842389" y="1335024"/>
                  </a:lnTo>
                  <a:lnTo>
                    <a:pt x="1874520" y="1274699"/>
                  </a:lnTo>
                  <a:lnTo>
                    <a:pt x="1891665" y="1234948"/>
                  </a:lnTo>
                  <a:lnTo>
                    <a:pt x="1893316" y="1245082"/>
                  </a:lnTo>
                  <a:lnTo>
                    <a:pt x="1895360" y="1255814"/>
                  </a:lnTo>
                  <a:lnTo>
                    <a:pt x="1897964" y="1268171"/>
                  </a:lnTo>
                  <a:lnTo>
                    <a:pt x="1901063" y="1281811"/>
                  </a:lnTo>
                  <a:lnTo>
                    <a:pt x="1915668" y="1344803"/>
                  </a:lnTo>
                  <a:lnTo>
                    <a:pt x="1915668" y="1233309"/>
                  </a:lnTo>
                  <a:lnTo>
                    <a:pt x="1910715" y="1214374"/>
                  </a:lnTo>
                  <a:lnTo>
                    <a:pt x="1879981" y="1210310"/>
                  </a:lnTo>
                  <a:lnTo>
                    <a:pt x="1768094" y="1415542"/>
                  </a:lnTo>
                  <a:lnTo>
                    <a:pt x="1798574" y="1419606"/>
                  </a:lnTo>
                  <a:lnTo>
                    <a:pt x="1830959" y="1357249"/>
                  </a:lnTo>
                  <a:lnTo>
                    <a:pt x="1921383" y="1369187"/>
                  </a:lnTo>
                  <a:lnTo>
                    <a:pt x="1938020" y="1438148"/>
                  </a:lnTo>
                  <a:lnTo>
                    <a:pt x="1970532" y="1442466"/>
                  </a:lnTo>
                  <a:close/>
                </a:path>
                <a:path w="3712209" h="4544695">
                  <a:moveTo>
                    <a:pt x="2086610" y="3521075"/>
                  </a:moveTo>
                  <a:lnTo>
                    <a:pt x="2050034" y="3507867"/>
                  </a:lnTo>
                  <a:lnTo>
                    <a:pt x="1949196" y="3632708"/>
                  </a:lnTo>
                  <a:lnTo>
                    <a:pt x="1926336" y="3661664"/>
                  </a:lnTo>
                  <a:lnTo>
                    <a:pt x="1926628" y="3655187"/>
                  </a:lnTo>
                  <a:lnTo>
                    <a:pt x="1926920" y="3647579"/>
                  </a:lnTo>
                  <a:lnTo>
                    <a:pt x="1927606" y="3627755"/>
                  </a:lnTo>
                  <a:lnTo>
                    <a:pt x="1931035" y="3490087"/>
                  </a:lnTo>
                  <a:lnTo>
                    <a:pt x="1931670" y="3464941"/>
                  </a:lnTo>
                  <a:lnTo>
                    <a:pt x="1890903" y="3450082"/>
                  </a:lnTo>
                  <a:lnTo>
                    <a:pt x="1816481" y="3655187"/>
                  </a:lnTo>
                  <a:lnTo>
                    <a:pt x="1842643" y="3664712"/>
                  </a:lnTo>
                  <a:lnTo>
                    <a:pt x="1906016" y="3490087"/>
                  </a:lnTo>
                  <a:lnTo>
                    <a:pt x="1901952" y="3686175"/>
                  </a:lnTo>
                  <a:lnTo>
                    <a:pt x="1926463" y="3695065"/>
                  </a:lnTo>
                  <a:lnTo>
                    <a:pt x="1953577" y="3661664"/>
                  </a:lnTo>
                  <a:lnTo>
                    <a:pt x="2048256" y="3545078"/>
                  </a:lnTo>
                  <a:lnTo>
                    <a:pt x="1986026" y="3716655"/>
                  </a:lnTo>
                  <a:lnTo>
                    <a:pt x="2012188" y="3726180"/>
                  </a:lnTo>
                  <a:lnTo>
                    <a:pt x="2077897" y="3545078"/>
                  </a:lnTo>
                  <a:lnTo>
                    <a:pt x="2086610" y="3521075"/>
                  </a:lnTo>
                  <a:close/>
                </a:path>
                <a:path w="3712209" h="4544695">
                  <a:moveTo>
                    <a:pt x="2203069" y="1314704"/>
                  </a:moveTo>
                  <a:lnTo>
                    <a:pt x="2191385" y="1277239"/>
                  </a:lnTo>
                  <a:lnTo>
                    <a:pt x="2178977" y="1262430"/>
                  </a:lnTo>
                  <a:lnTo>
                    <a:pt x="2172906" y="1257452"/>
                  </a:lnTo>
                  <a:lnTo>
                    <a:pt x="2134438" y="1240866"/>
                  </a:lnTo>
                  <a:lnTo>
                    <a:pt x="2107298" y="1237602"/>
                  </a:lnTo>
                  <a:lnTo>
                    <a:pt x="2092223" y="1238110"/>
                  </a:lnTo>
                  <a:lnTo>
                    <a:pt x="2051608" y="1250480"/>
                  </a:lnTo>
                  <a:lnTo>
                    <a:pt x="2020824" y="1280160"/>
                  </a:lnTo>
                  <a:lnTo>
                    <a:pt x="2002739" y="1321879"/>
                  </a:lnTo>
                  <a:lnTo>
                    <a:pt x="1998573" y="1352956"/>
                  </a:lnTo>
                  <a:lnTo>
                    <a:pt x="1999081" y="1368082"/>
                  </a:lnTo>
                  <a:lnTo>
                    <a:pt x="2011286" y="1409903"/>
                  </a:lnTo>
                  <a:lnTo>
                    <a:pt x="2039493" y="1441450"/>
                  </a:lnTo>
                  <a:lnTo>
                    <a:pt x="2080171" y="1459890"/>
                  </a:lnTo>
                  <a:lnTo>
                    <a:pt x="2107425" y="1463789"/>
                  </a:lnTo>
                  <a:lnTo>
                    <a:pt x="2119223" y="1463725"/>
                  </a:lnTo>
                  <a:lnTo>
                    <a:pt x="2166264" y="1452753"/>
                  </a:lnTo>
                  <a:lnTo>
                    <a:pt x="2190051" y="1437538"/>
                  </a:lnTo>
                  <a:lnTo>
                    <a:pt x="2200275" y="1360678"/>
                  </a:lnTo>
                  <a:lnTo>
                    <a:pt x="2108708" y="1348613"/>
                  </a:lnTo>
                  <a:lnTo>
                    <a:pt x="2105279" y="1374013"/>
                  </a:lnTo>
                  <a:lnTo>
                    <a:pt x="2168906" y="1382395"/>
                  </a:lnTo>
                  <a:lnTo>
                    <a:pt x="2163572" y="1422654"/>
                  </a:lnTo>
                  <a:lnTo>
                    <a:pt x="2125294" y="1436395"/>
                  </a:lnTo>
                  <a:lnTo>
                    <a:pt x="2106714" y="1437538"/>
                  </a:lnTo>
                  <a:lnTo>
                    <a:pt x="2097405" y="1436751"/>
                  </a:lnTo>
                  <a:lnTo>
                    <a:pt x="2058289" y="1421892"/>
                  </a:lnTo>
                  <a:lnTo>
                    <a:pt x="2033143" y="1389126"/>
                  </a:lnTo>
                  <a:lnTo>
                    <a:pt x="2028405" y="1352956"/>
                  </a:lnTo>
                  <a:lnTo>
                    <a:pt x="2029587" y="1339469"/>
                  </a:lnTo>
                  <a:lnTo>
                    <a:pt x="2043557" y="1297051"/>
                  </a:lnTo>
                  <a:lnTo>
                    <a:pt x="2071446" y="1270025"/>
                  </a:lnTo>
                  <a:lnTo>
                    <a:pt x="2101507" y="1262430"/>
                  </a:lnTo>
                  <a:lnTo>
                    <a:pt x="2110473" y="1262494"/>
                  </a:lnTo>
                  <a:lnTo>
                    <a:pt x="2149094" y="1272921"/>
                  </a:lnTo>
                  <a:lnTo>
                    <a:pt x="2172817" y="1302943"/>
                  </a:lnTo>
                  <a:lnTo>
                    <a:pt x="2176399" y="1318387"/>
                  </a:lnTo>
                  <a:lnTo>
                    <a:pt x="2203069" y="1314704"/>
                  </a:lnTo>
                  <a:close/>
                </a:path>
                <a:path w="3712209" h="4544695">
                  <a:moveTo>
                    <a:pt x="2225929" y="3803777"/>
                  </a:moveTo>
                  <a:lnTo>
                    <a:pt x="2221585" y="3696589"/>
                  </a:lnTo>
                  <a:lnTo>
                    <a:pt x="2217039" y="3584194"/>
                  </a:lnTo>
                  <a:lnTo>
                    <a:pt x="2216404" y="3568192"/>
                  </a:lnTo>
                  <a:lnTo>
                    <a:pt x="2193417" y="3559899"/>
                  </a:lnTo>
                  <a:lnTo>
                    <a:pt x="2193417" y="3584194"/>
                  </a:lnTo>
                  <a:lnTo>
                    <a:pt x="2192858" y="3594112"/>
                  </a:lnTo>
                  <a:lnTo>
                    <a:pt x="2192540" y="3605377"/>
                  </a:lnTo>
                  <a:lnTo>
                    <a:pt x="2192490" y="3627755"/>
                  </a:lnTo>
                  <a:lnTo>
                    <a:pt x="2193290" y="3696589"/>
                  </a:lnTo>
                  <a:lnTo>
                    <a:pt x="2176843" y="3690620"/>
                  </a:lnTo>
                  <a:lnTo>
                    <a:pt x="2123694" y="3671316"/>
                  </a:lnTo>
                  <a:lnTo>
                    <a:pt x="2168144" y="3619373"/>
                  </a:lnTo>
                  <a:lnTo>
                    <a:pt x="2175014" y="3610876"/>
                  </a:lnTo>
                  <a:lnTo>
                    <a:pt x="2181542" y="3602164"/>
                  </a:lnTo>
                  <a:lnTo>
                    <a:pt x="2187676" y="3593274"/>
                  </a:lnTo>
                  <a:lnTo>
                    <a:pt x="2193417" y="3584194"/>
                  </a:lnTo>
                  <a:lnTo>
                    <a:pt x="2193417" y="3559899"/>
                  </a:lnTo>
                  <a:lnTo>
                    <a:pt x="2187194" y="3557651"/>
                  </a:lnTo>
                  <a:lnTo>
                    <a:pt x="2034032" y="3734181"/>
                  </a:lnTo>
                  <a:lnTo>
                    <a:pt x="2062861" y="3744595"/>
                  </a:lnTo>
                  <a:lnTo>
                    <a:pt x="2107946" y="3690620"/>
                  </a:lnTo>
                  <a:lnTo>
                    <a:pt x="2193671" y="3721735"/>
                  </a:lnTo>
                  <a:lnTo>
                    <a:pt x="2195068" y="3792601"/>
                  </a:lnTo>
                  <a:lnTo>
                    <a:pt x="2225929" y="3803777"/>
                  </a:lnTo>
                  <a:close/>
                </a:path>
                <a:path w="3712209" h="4544695">
                  <a:moveTo>
                    <a:pt x="2407158" y="1500378"/>
                  </a:moveTo>
                  <a:lnTo>
                    <a:pt x="2384793" y="1415161"/>
                  </a:lnTo>
                  <a:lnTo>
                    <a:pt x="2381529" y="1402715"/>
                  </a:lnTo>
                  <a:lnTo>
                    <a:pt x="2352738" y="1292987"/>
                  </a:lnTo>
                  <a:lnTo>
                    <a:pt x="2352294" y="1291297"/>
                  </a:lnTo>
                  <a:lnTo>
                    <a:pt x="2352294" y="1402715"/>
                  </a:lnTo>
                  <a:lnTo>
                    <a:pt x="2279015" y="1392936"/>
                  </a:lnTo>
                  <a:lnTo>
                    <a:pt x="2311146" y="1332738"/>
                  </a:lnTo>
                  <a:lnTo>
                    <a:pt x="2328291" y="1292987"/>
                  </a:lnTo>
                  <a:lnTo>
                    <a:pt x="2329942" y="1303045"/>
                  </a:lnTo>
                  <a:lnTo>
                    <a:pt x="2331986" y="1313751"/>
                  </a:lnTo>
                  <a:lnTo>
                    <a:pt x="2334590" y="1326134"/>
                  </a:lnTo>
                  <a:lnTo>
                    <a:pt x="2337689" y="1339850"/>
                  </a:lnTo>
                  <a:lnTo>
                    <a:pt x="2352294" y="1402715"/>
                  </a:lnTo>
                  <a:lnTo>
                    <a:pt x="2352294" y="1291297"/>
                  </a:lnTo>
                  <a:lnTo>
                    <a:pt x="2347341" y="1272413"/>
                  </a:lnTo>
                  <a:lnTo>
                    <a:pt x="2316480" y="1268222"/>
                  </a:lnTo>
                  <a:lnTo>
                    <a:pt x="2204720" y="1473581"/>
                  </a:lnTo>
                  <a:lnTo>
                    <a:pt x="2235200" y="1477518"/>
                  </a:lnTo>
                  <a:lnTo>
                    <a:pt x="2267585" y="1415161"/>
                  </a:lnTo>
                  <a:lnTo>
                    <a:pt x="2358009" y="1427226"/>
                  </a:lnTo>
                  <a:lnTo>
                    <a:pt x="2374519" y="1496060"/>
                  </a:lnTo>
                  <a:lnTo>
                    <a:pt x="2407158" y="1500378"/>
                  </a:lnTo>
                  <a:close/>
                </a:path>
                <a:path w="3712209" h="4544695">
                  <a:moveTo>
                    <a:pt x="2482850" y="3664839"/>
                  </a:moveTo>
                  <a:lnTo>
                    <a:pt x="2456815" y="3655441"/>
                  </a:lnTo>
                  <a:lnTo>
                    <a:pt x="2398395" y="3816477"/>
                  </a:lnTo>
                  <a:lnTo>
                    <a:pt x="2359672" y="3659632"/>
                  </a:lnTo>
                  <a:lnTo>
                    <a:pt x="2348992" y="3616325"/>
                  </a:lnTo>
                  <a:lnTo>
                    <a:pt x="2321179" y="3606292"/>
                  </a:lnTo>
                  <a:lnTo>
                    <a:pt x="2246757" y="3811270"/>
                  </a:lnTo>
                  <a:lnTo>
                    <a:pt x="2272792" y="3820795"/>
                  </a:lnTo>
                  <a:lnTo>
                    <a:pt x="2331339" y="3659632"/>
                  </a:lnTo>
                  <a:lnTo>
                    <a:pt x="2380488" y="3859911"/>
                  </a:lnTo>
                  <a:lnTo>
                    <a:pt x="2408428" y="3869944"/>
                  </a:lnTo>
                  <a:lnTo>
                    <a:pt x="2427821" y="3816477"/>
                  </a:lnTo>
                  <a:lnTo>
                    <a:pt x="2482850" y="3664839"/>
                  </a:lnTo>
                  <a:close/>
                </a:path>
                <a:path w="3712209" h="4544695">
                  <a:moveTo>
                    <a:pt x="2491613" y="1291463"/>
                  </a:moveTo>
                  <a:lnTo>
                    <a:pt x="2463038" y="1287780"/>
                  </a:lnTo>
                  <a:lnTo>
                    <a:pt x="2434336" y="1504061"/>
                  </a:lnTo>
                  <a:lnTo>
                    <a:pt x="2462911" y="1507744"/>
                  </a:lnTo>
                  <a:lnTo>
                    <a:pt x="2491613" y="1291463"/>
                  </a:lnTo>
                  <a:close/>
                </a:path>
                <a:path w="3712209" h="4544695">
                  <a:moveTo>
                    <a:pt x="2622804" y="3947795"/>
                  </a:moveTo>
                  <a:lnTo>
                    <a:pt x="2618460" y="3840607"/>
                  </a:lnTo>
                  <a:lnTo>
                    <a:pt x="2613914" y="3728212"/>
                  </a:lnTo>
                  <a:lnTo>
                    <a:pt x="2613279" y="3712210"/>
                  </a:lnTo>
                  <a:lnTo>
                    <a:pt x="2590165" y="3703777"/>
                  </a:lnTo>
                  <a:lnTo>
                    <a:pt x="2590165" y="3728212"/>
                  </a:lnTo>
                  <a:lnTo>
                    <a:pt x="2589657" y="3738130"/>
                  </a:lnTo>
                  <a:lnTo>
                    <a:pt x="2589339" y="3749395"/>
                  </a:lnTo>
                  <a:lnTo>
                    <a:pt x="2589276" y="3776091"/>
                  </a:lnTo>
                  <a:lnTo>
                    <a:pt x="2590165" y="3840607"/>
                  </a:lnTo>
                  <a:lnTo>
                    <a:pt x="2573718" y="3834638"/>
                  </a:lnTo>
                  <a:lnTo>
                    <a:pt x="2520569" y="3815334"/>
                  </a:lnTo>
                  <a:lnTo>
                    <a:pt x="2564892" y="3763391"/>
                  </a:lnTo>
                  <a:lnTo>
                    <a:pt x="2571813" y="3754844"/>
                  </a:lnTo>
                  <a:lnTo>
                    <a:pt x="2578328" y="3746144"/>
                  </a:lnTo>
                  <a:lnTo>
                    <a:pt x="2584437" y="3737267"/>
                  </a:lnTo>
                  <a:lnTo>
                    <a:pt x="2590165" y="3728212"/>
                  </a:lnTo>
                  <a:lnTo>
                    <a:pt x="2590165" y="3703777"/>
                  </a:lnTo>
                  <a:lnTo>
                    <a:pt x="2584069" y="3701542"/>
                  </a:lnTo>
                  <a:lnTo>
                    <a:pt x="2430907" y="3878072"/>
                  </a:lnTo>
                  <a:lnTo>
                    <a:pt x="2459609" y="3888613"/>
                  </a:lnTo>
                  <a:lnTo>
                    <a:pt x="2504694" y="3834638"/>
                  </a:lnTo>
                  <a:lnTo>
                    <a:pt x="2590546" y="3865753"/>
                  </a:lnTo>
                  <a:lnTo>
                    <a:pt x="2591816" y="3936492"/>
                  </a:lnTo>
                  <a:lnTo>
                    <a:pt x="2622804" y="3947795"/>
                  </a:lnTo>
                  <a:close/>
                </a:path>
                <a:path w="3712209" h="4544695">
                  <a:moveTo>
                    <a:pt x="2645105" y="2628176"/>
                  </a:moveTo>
                  <a:lnTo>
                    <a:pt x="2631300" y="2587802"/>
                  </a:lnTo>
                  <a:lnTo>
                    <a:pt x="2619121" y="2574899"/>
                  </a:lnTo>
                  <a:lnTo>
                    <a:pt x="2615311" y="2571496"/>
                  </a:lnTo>
                  <a:lnTo>
                    <a:pt x="2581592" y="2553462"/>
                  </a:lnTo>
                  <a:lnTo>
                    <a:pt x="2543111" y="2544889"/>
                  </a:lnTo>
                  <a:lnTo>
                    <a:pt x="2531059" y="2544559"/>
                  </a:lnTo>
                  <a:lnTo>
                    <a:pt x="2519299" y="2545461"/>
                  </a:lnTo>
                  <a:lnTo>
                    <a:pt x="2480818" y="2562225"/>
                  </a:lnTo>
                  <a:lnTo>
                    <a:pt x="2460371" y="2595118"/>
                  </a:lnTo>
                  <a:lnTo>
                    <a:pt x="2458186" y="2612364"/>
                  </a:lnTo>
                  <a:lnTo>
                    <a:pt x="2458923" y="2620772"/>
                  </a:lnTo>
                  <a:lnTo>
                    <a:pt x="2481580" y="2659761"/>
                  </a:lnTo>
                  <a:lnTo>
                    <a:pt x="2541105" y="2696768"/>
                  </a:lnTo>
                  <a:lnTo>
                    <a:pt x="2553017" y="2703550"/>
                  </a:lnTo>
                  <a:lnTo>
                    <a:pt x="2583904" y="2728684"/>
                  </a:lnTo>
                  <a:lnTo>
                    <a:pt x="2590292" y="2748661"/>
                  </a:lnTo>
                  <a:lnTo>
                    <a:pt x="2588133" y="2756662"/>
                  </a:lnTo>
                  <a:lnTo>
                    <a:pt x="2586101" y="2764409"/>
                  </a:lnTo>
                  <a:lnTo>
                    <a:pt x="2549144" y="2786126"/>
                  </a:lnTo>
                  <a:lnTo>
                    <a:pt x="2540876" y="2786634"/>
                  </a:lnTo>
                  <a:lnTo>
                    <a:pt x="2532253" y="2786240"/>
                  </a:lnTo>
                  <a:lnTo>
                    <a:pt x="2493848" y="2775496"/>
                  </a:lnTo>
                  <a:lnTo>
                    <a:pt x="2459926" y="2745524"/>
                  </a:lnTo>
                  <a:lnTo>
                    <a:pt x="2453868" y="2712974"/>
                  </a:lnTo>
                  <a:lnTo>
                    <a:pt x="2454656" y="2704592"/>
                  </a:lnTo>
                  <a:lnTo>
                    <a:pt x="2422398" y="2698877"/>
                  </a:lnTo>
                  <a:lnTo>
                    <a:pt x="2420226" y="2711526"/>
                  </a:lnTo>
                  <a:lnTo>
                    <a:pt x="2419807" y="2723934"/>
                  </a:lnTo>
                  <a:lnTo>
                    <a:pt x="2421128" y="2736100"/>
                  </a:lnTo>
                  <a:lnTo>
                    <a:pt x="2443010" y="2779344"/>
                  </a:lnTo>
                  <a:lnTo>
                    <a:pt x="2476500" y="2802369"/>
                  </a:lnTo>
                  <a:lnTo>
                    <a:pt x="2520708" y="2816212"/>
                  </a:lnTo>
                  <a:lnTo>
                    <a:pt x="2546426" y="2817736"/>
                  </a:lnTo>
                  <a:lnTo>
                    <a:pt x="2558796" y="2816352"/>
                  </a:lnTo>
                  <a:lnTo>
                    <a:pt x="2599436" y="2797429"/>
                  </a:lnTo>
                  <a:lnTo>
                    <a:pt x="2621153" y="2762504"/>
                  </a:lnTo>
                  <a:lnTo>
                    <a:pt x="2623604" y="2742603"/>
                  </a:lnTo>
                  <a:lnTo>
                    <a:pt x="2622664" y="2733002"/>
                  </a:lnTo>
                  <a:lnTo>
                    <a:pt x="2603360" y="2697391"/>
                  </a:lnTo>
                  <a:lnTo>
                    <a:pt x="2560383" y="2667622"/>
                  </a:lnTo>
                  <a:lnTo>
                    <a:pt x="2542794" y="2658110"/>
                  </a:lnTo>
                  <a:lnTo>
                    <a:pt x="2525572" y="2648585"/>
                  </a:lnTo>
                  <a:lnTo>
                    <a:pt x="2494102" y="2620759"/>
                  </a:lnTo>
                  <a:lnTo>
                    <a:pt x="2492146" y="2608237"/>
                  </a:lnTo>
                  <a:lnTo>
                    <a:pt x="2493264" y="2601595"/>
                  </a:lnTo>
                  <a:lnTo>
                    <a:pt x="2523655" y="2575725"/>
                  </a:lnTo>
                  <a:lnTo>
                    <a:pt x="2534628" y="2574899"/>
                  </a:lnTo>
                  <a:lnTo>
                    <a:pt x="2547277" y="2576017"/>
                  </a:lnTo>
                  <a:lnTo>
                    <a:pt x="2586355" y="2589022"/>
                  </a:lnTo>
                  <a:lnTo>
                    <a:pt x="2610193" y="2621483"/>
                  </a:lnTo>
                  <a:lnTo>
                    <a:pt x="2611170" y="2632240"/>
                  </a:lnTo>
                  <a:lnTo>
                    <a:pt x="2610231" y="2644013"/>
                  </a:lnTo>
                  <a:lnTo>
                    <a:pt x="2642997" y="2650236"/>
                  </a:lnTo>
                  <a:lnTo>
                    <a:pt x="2644800" y="2639098"/>
                  </a:lnTo>
                  <a:lnTo>
                    <a:pt x="2645105" y="2628176"/>
                  </a:lnTo>
                  <a:close/>
                </a:path>
                <a:path w="3712209" h="4544695">
                  <a:moveTo>
                    <a:pt x="2748280" y="1325626"/>
                  </a:moveTo>
                  <a:lnTo>
                    <a:pt x="2709799" y="1320419"/>
                  </a:lnTo>
                  <a:lnTo>
                    <a:pt x="2638044" y="1464056"/>
                  </a:lnTo>
                  <a:lnTo>
                    <a:pt x="2621915" y="1497203"/>
                  </a:lnTo>
                  <a:lnTo>
                    <a:pt x="2620797" y="1490916"/>
                  </a:lnTo>
                  <a:lnTo>
                    <a:pt x="2619425" y="1483296"/>
                  </a:lnTo>
                  <a:lnTo>
                    <a:pt x="2615819" y="1463802"/>
                  </a:lnTo>
                  <a:lnTo>
                    <a:pt x="2590762" y="1334008"/>
                  </a:lnTo>
                  <a:lnTo>
                    <a:pt x="2584958" y="1303909"/>
                  </a:lnTo>
                  <a:lnTo>
                    <a:pt x="2541905" y="1298194"/>
                  </a:lnTo>
                  <a:lnTo>
                    <a:pt x="2513203" y="1514475"/>
                  </a:lnTo>
                  <a:lnTo>
                    <a:pt x="2540762" y="1518158"/>
                  </a:lnTo>
                  <a:lnTo>
                    <a:pt x="2565146" y="1334008"/>
                  </a:lnTo>
                  <a:lnTo>
                    <a:pt x="2603246" y="1526413"/>
                  </a:lnTo>
                  <a:lnTo>
                    <a:pt x="2629154" y="1529842"/>
                  </a:lnTo>
                  <a:lnTo>
                    <a:pt x="2645575" y="1497203"/>
                  </a:lnTo>
                  <a:lnTo>
                    <a:pt x="2716022" y="1357249"/>
                  </a:lnTo>
                  <a:lnTo>
                    <a:pt x="2692019" y="1538224"/>
                  </a:lnTo>
                  <a:lnTo>
                    <a:pt x="2719578" y="1541907"/>
                  </a:lnTo>
                  <a:lnTo>
                    <a:pt x="2744076" y="1357249"/>
                  </a:lnTo>
                  <a:lnTo>
                    <a:pt x="2748280" y="1325626"/>
                  </a:lnTo>
                  <a:close/>
                </a:path>
                <a:path w="3712209" h="4544695">
                  <a:moveTo>
                    <a:pt x="2754376" y="2603627"/>
                  </a:moveTo>
                  <a:lnTo>
                    <a:pt x="2720848" y="2594610"/>
                  </a:lnTo>
                  <a:lnTo>
                    <a:pt x="2653411" y="2847594"/>
                  </a:lnTo>
                  <a:lnTo>
                    <a:pt x="2686812" y="2856611"/>
                  </a:lnTo>
                  <a:lnTo>
                    <a:pt x="2754376" y="2603627"/>
                  </a:lnTo>
                  <a:close/>
                </a:path>
                <a:path w="3712209" h="4544695">
                  <a:moveTo>
                    <a:pt x="2789809" y="3975989"/>
                  </a:moveTo>
                  <a:lnTo>
                    <a:pt x="2761107" y="3965575"/>
                  </a:lnTo>
                  <a:lnTo>
                    <a:pt x="2750820" y="3994150"/>
                  </a:lnTo>
                  <a:lnTo>
                    <a:pt x="2779395" y="4004564"/>
                  </a:lnTo>
                  <a:lnTo>
                    <a:pt x="2789809" y="3975989"/>
                  </a:lnTo>
                  <a:close/>
                </a:path>
                <a:path w="3712209" h="4544695">
                  <a:moveTo>
                    <a:pt x="2889897" y="3847566"/>
                  </a:moveTo>
                  <a:lnTo>
                    <a:pt x="2887738" y="3836060"/>
                  </a:lnTo>
                  <a:lnTo>
                    <a:pt x="2883027" y="3824605"/>
                  </a:lnTo>
                  <a:lnTo>
                    <a:pt x="2875902" y="3813937"/>
                  </a:lnTo>
                  <a:lnTo>
                    <a:pt x="2870758" y="3808907"/>
                  </a:lnTo>
                  <a:lnTo>
                    <a:pt x="2866529" y="3804767"/>
                  </a:lnTo>
                  <a:lnTo>
                    <a:pt x="2854896" y="3797071"/>
                  </a:lnTo>
                  <a:lnTo>
                    <a:pt x="2840990" y="3790823"/>
                  </a:lnTo>
                  <a:lnTo>
                    <a:pt x="2827147" y="3786898"/>
                  </a:lnTo>
                  <a:lnTo>
                    <a:pt x="2814015" y="3785387"/>
                  </a:lnTo>
                  <a:lnTo>
                    <a:pt x="2801569" y="3786276"/>
                  </a:lnTo>
                  <a:lnTo>
                    <a:pt x="2760599" y="3813441"/>
                  </a:lnTo>
                  <a:lnTo>
                    <a:pt x="2753106" y="3826002"/>
                  </a:lnTo>
                  <a:lnTo>
                    <a:pt x="2777871" y="3838448"/>
                  </a:lnTo>
                  <a:lnTo>
                    <a:pt x="2783598" y="3829240"/>
                  </a:lnTo>
                  <a:lnTo>
                    <a:pt x="2789771" y="3821773"/>
                  </a:lnTo>
                  <a:lnTo>
                    <a:pt x="2796362" y="3816045"/>
                  </a:lnTo>
                  <a:lnTo>
                    <a:pt x="2803398" y="3812032"/>
                  </a:lnTo>
                  <a:lnTo>
                    <a:pt x="2810726" y="3809733"/>
                  </a:lnTo>
                  <a:lnTo>
                    <a:pt x="2818257" y="3808907"/>
                  </a:lnTo>
                  <a:lnTo>
                    <a:pt x="2825966" y="3809593"/>
                  </a:lnTo>
                  <a:lnTo>
                    <a:pt x="2858008" y="3833114"/>
                  </a:lnTo>
                  <a:lnTo>
                    <a:pt x="2862211" y="3848252"/>
                  </a:lnTo>
                  <a:lnTo>
                    <a:pt x="2861907" y="3855707"/>
                  </a:lnTo>
                  <a:lnTo>
                    <a:pt x="2834995" y="3885539"/>
                  </a:lnTo>
                  <a:lnTo>
                    <a:pt x="2819057" y="3892067"/>
                  </a:lnTo>
                  <a:lnTo>
                    <a:pt x="2812351" y="3894950"/>
                  </a:lnTo>
                  <a:lnTo>
                    <a:pt x="2779293" y="3923195"/>
                  </a:lnTo>
                  <a:lnTo>
                    <a:pt x="2772664" y="3938270"/>
                  </a:lnTo>
                  <a:lnTo>
                    <a:pt x="2771775" y="3940810"/>
                  </a:lnTo>
                  <a:lnTo>
                    <a:pt x="2770632" y="3944239"/>
                  </a:lnTo>
                  <a:lnTo>
                    <a:pt x="2794889" y="3953002"/>
                  </a:lnTo>
                  <a:lnTo>
                    <a:pt x="2798699" y="3942969"/>
                  </a:lnTo>
                  <a:lnTo>
                    <a:pt x="2802001" y="3935984"/>
                  </a:lnTo>
                  <a:lnTo>
                    <a:pt x="2836672" y="3911854"/>
                  </a:lnTo>
                  <a:lnTo>
                    <a:pt x="2847911" y="3907117"/>
                  </a:lnTo>
                  <a:lnTo>
                    <a:pt x="2880283" y="3883088"/>
                  </a:lnTo>
                  <a:lnTo>
                    <a:pt x="2889504" y="3859111"/>
                  </a:lnTo>
                  <a:lnTo>
                    <a:pt x="2889897" y="3847566"/>
                  </a:lnTo>
                  <a:close/>
                </a:path>
                <a:path w="3712209" h="4544695">
                  <a:moveTo>
                    <a:pt x="2945003" y="1571752"/>
                  </a:moveTo>
                  <a:lnTo>
                    <a:pt x="2922663" y="1486662"/>
                  </a:lnTo>
                  <a:lnTo>
                    <a:pt x="2919374" y="1474089"/>
                  </a:lnTo>
                  <a:lnTo>
                    <a:pt x="2890583" y="1364361"/>
                  </a:lnTo>
                  <a:lnTo>
                    <a:pt x="2890139" y="1362671"/>
                  </a:lnTo>
                  <a:lnTo>
                    <a:pt x="2890139" y="1474089"/>
                  </a:lnTo>
                  <a:lnTo>
                    <a:pt x="2816733" y="1464437"/>
                  </a:lnTo>
                  <a:lnTo>
                    <a:pt x="2848991" y="1404112"/>
                  </a:lnTo>
                  <a:lnTo>
                    <a:pt x="2866136" y="1364361"/>
                  </a:lnTo>
                  <a:lnTo>
                    <a:pt x="2867761" y="1374432"/>
                  </a:lnTo>
                  <a:lnTo>
                    <a:pt x="2869781" y="1385227"/>
                  </a:lnTo>
                  <a:lnTo>
                    <a:pt x="2872384" y="1397584"/>
                  </a:lnTo>
                  <a:lnTo>
                    <a:pt x="2875534" y="1411224"/>
                  </a:lnTo>
                  <a:lnTo>
                    <a:pt x="2890139" y="1474089"/>
                  </a:lnTo>
                  <a:lnTo>
                    <a:pt x="2890139" y="1362671"/>
                  </a:lnTo>
                  <a:lnTo>
                    <a:pt x="2885186" y="1343787"/>
                  </a:lnTo>
                  <a:lnTo>
                    <a:pt x="2854325" y="1339723"/>
                  </a:lnTo>
                  <a:lnTo>
                    <a:pt x="2742565" y="1544955"/>
                  </a:lnTo>
                  <a:lnTo>
                    <a:pt x="2772918" y="1549019"/>
                  </a:lnTo>
                  <a:lnTo>
                    <a:pt x="2805430" y="1486662"/>
                  </a:lnTo>
                  <a:lnTo>
                    <a:pt x="2895854" y="1498600"/>
                  </a:lnTo>
                  <a:lnTo>
                    <a:pt x="2912364" y="1567434"/>
                  </a:lnTo>
                  <a:lnTo>
                    <a:pt x="2945003" y="1571752"/>
                  </a:lnTo>
                  <a:close/>
                </a:path>
                <a:path w="3712209" h="4544695">
                  <a:moveTo>
                    <a:pt x="2955290" y="2928239"/>
                  </a:moveTo>
                  <a:lnTo>
                    <a:pt x="2939542" y="2805303"/>
                  </a:lnTo>
                  <a:lnTo>
                    <a:pt x="2939313" y="2803525"/>
                  </a:lnTo>
                  <a:lnTo>
                    <a:pt x="2922105" y="2669159"/>
                  </a:lnTo>
                  <a:lnTo>
                    <a:pt x="2919349" y="2647569"/>
                  </a:lnTo>
                  <a:lnTo>
                    <a:pt x="2904998" y="2643784"/>
                  </a:lnTo>
                  <a:lnTo>
                    <a:pt x="2904998" y="2803525"/>
                  </a:lnTo>
                  <a:lnTo>
                    <a:pt x="2819273" y="2780665"/>
                  </a:lnTo>
                  <a:lnTo>
                    <a:pt x="2866898" y="2713863"/>
                  </a:lnTo>
                  <a:lnTo>
                    <a:pt x="2887484" y="2680601"/>
                  </a:lnTo>
                  <a:lnTo>
                    <a:pt x="2893441" y="2669159"/>
                  </a:lnTo>
                  <a:lnTo>
                    <a:pt x="2893822" y="2681020"/>
                  </a:lnTo>
                  <a:lnTo>
                    <a:pt x="2894596" y="2694521"/>
                  </a:lnTo>
                  <a:lnTo>
                    <a:pt x="2895777" y="2709646"/>
                  </a:lnTo>
                  <a:lnTo>
                    <a:pt x="2897378" y="2726436"/>
                  </a:lnTo>
                  <a:lnTo>
                    <a:pt x="2904998" y="2803525"/>
                  </a:lnTo>
                  <a:lnTo>
                    <a:pt x="2904998" y="2643784"/>
                  </a:lnTo>
                  <a:lnTo>
                    <a:pt x="2883281" y="2638044"/>
                  </a:lnTo>
                  <a:lnTo>
                    <a:pt x="2718562" y="2864993"/>
                  </a:lnTo>
                  <a:lnTo>
                    <a:pt x="2754122" y="2874518"/>
                  </a:lnTo>
                  <a:lnTo>
                    <a:pt x="2802382" y="2805303"/>
                  </a:lnTo>
                  <a:lnTo>
                    <a:pt x="2908046" y="2833497"/>
                  </a:lnTo>
                  <a:lnTo>
                    <a:pt x="2917190" y="2918079"/>
                  </a:lnTo>
                  <a:lnTo>
                    <a:pt x="2955290" y="2928239"/>
                  </a:lnTo>
                  <a:close/>
                </a:path>
                <a:path w="3712209" h="4544695">
                  <a:moveTo>
                    <a:pt x="3166110" y="1381125"/>
                  </a:moveTo>
                  <a:lnTo>
                    <a:pt x="3138678" y="1377442"/>
                  </a:lnTo>
                  <a:lnTo>
                    <a:pt x="3116072" y="1547241"/>
                  </a:lnTo>
                  <a:lnTo>
                    <a:pt x="3047708" y="1408430"/>
                  </a:lnTo>
                  <a:lnTo>
                    <a:pt x="3025013" y="1362329"/>
                  </a:lnTo>
                  <a:lnTo>
                    <a:pt x="2995676" y="1358392"/>
                  </a:lnTo>
                  <a:lnTo>
                    <a:pt x="2966974" y="1574673"/>
                  </a:lnTo>
                  <a:lnTo>
                    <a:pt x="2994406" y="1578356"/>
                  </a:lnTo>
                  <a:lnTo>
                    <a:pt x="3017012" y="1408430"/>
                  </a:lnTo>
                  <a:lnTo>
                    <a:pt x="3107944" y="1593469"/>
                  </a:lnTo>
                  <a:lnTo>
                    <a:pt x="3137408" y="1597406"/>
                  </a:lnTo>
                  <a:lnTo>
                    <a:pt x="3144062" y="1547241"/>
                  </a:lnTo>
                  <a:lnTo>
                    <a:pt x="3166110" y="1381125"/>
                  </a:lnTo>
                  <a:close/>
                </a:path>
                <a:path w="3712209" h="4544695">
                  <a:moveTo>
                    <a:pt x="3225863" y="2788513"/>
                  </a:moveTo>
                  <a:lnTo>
                    <a:pt x="3215525" y="2747099"/>
                  </a:lnTo>
                  <a:lnTo>
                    <a:pt x="3190113" y="2724289"/>
                  </a:lnTo>
                  <a:lnTo>
                    <a:pt x="3190113" y="2783611"/>
                  </a:lnTo>
                  <a:lnTo>
                    <a:pt x="3189732" y="2791066"/>
                  </a:lnTo>
                  <a:lnTo>
                    <a:pt x="3165475" y="2829179"/>
                  </a:lnTo>
                  <a:lnTo>
                    <a:pt x="3144736" y="2833408"/>
                  </a:lnTo>
                  <a:lnTo>
                    <a:pt x="3131426" y="2832290"/>
                  </a:lnTo>
                  <a:lnTo>
                    <a:pt x="3116199" y="2829052"/>
                  </a:lnTo>
                  <a:lnTo>
                    <a:pt x="3050794" y="2811526"/>
                  </a:lnTo>
                  <a:lnTo>
                    <a:pt x="3074924" y="2721102"/>
                  </a:lnTo>
                  <a:lnTo>
                    <a:pt x="3139694" y="2738374"/>
                  </a:lnTo>
                  <a:lnTo>
                    <a:pt x="3175939" y="2752979"/>
                  </a:lnTo>
                  <a:lnTo>
                    <a:pt x="3190113" y="2783611"/>
                  </a:lnTo>
                  <a:lnTo>
                    <a:pt x="3190113" y="2724289"/>
                  </a:lnTo>
                  <a:lnTo>
                    <a:pt x="3183966" y="2721102"/>
                  </a:lnTo>
                  <a:lnTo>
                    <a:pt x="3182747" y="2720467"/>
                  </a:lnTo>
                  <a:lnTo>
                    <a:pt x="3175597" y="2717469"/>
                  </a:lnTo>
                  <a:lnTo>
                    <a:pt x="3166910" y="2714371"/>
                  </a:lnTo>
                  <a:lnTo>
                    <a:pt x="3156686" y="2711183"/>
                  </a:lnTo>
                  <a:lnTo>
                    <a:pt x="3144901" y="2707894"/>
                  </a:lnTo>
                  <a:lnTo>
                    <a:pt x="3049397" y="2682367"/>
                  </a:lnTo>
                  <a:lnTo>
                    <a:pt x="2981960" y="2935351"/>
                  </a:lnTo>
                  <a:lnTo>
                    <a:pt x="3015361" y="2944241"/>
                  </a:lnTo>
                  <a:lnTo>
                    <a:pt x="3042793" y="2841371"/>
                  </a:lnTo>
                  <a:lnTo>
                    <a:pt x="3107690" y="2858770"/>
                  </a:lnTo>
                  <a:lnTo>
                    <a:pt x="3132836" y="2863964"/>
                  </a:lnTo>
                  <a:lnTo>
                    <a:pt x="3154578" y="2865272"/>
                  </a:lnTo>
                  <a:lnTo>
                    <a:pt x="3172942" y="2862681"/>
                  </a:lnTo>
                  <a:lnTo>
                    <a:pt x="3204807" y="2841371"/>
                  </a:lnTo>
                  <a:lnTo>
                    <a:pt x="3223006" y="2807081"/>
                  </a:lnTo>
                  <a:lnTo>
                    <a:pt x="3224949" y="2797733"/>
                  </a:lnTo>
                  <a:lnTo>
                    <a:pt x="3225863" y="2788513"/>
                  </a:lnTo>
                  <a:close/>
                </a:path>
                <a:path w="3712209" h="4544695">
                  <a:moveTo>
                    <a:pt x="3363468" y="1627378"/>
                  </a:moveTo>
                  <a:lnTo>
                    <a:pt x="3341116" y="1542161"/>
                  </a:lnTo>
                  <a:lnTo>
                    <a:pt x="3337852" y="1529715"/>
                  </a:lnTo>
                  <a:lnTo>
                    <a:pt x="3309035" y="1419860"/>
                  </a:lnTo>
                  <a:lnTo>
                    <a:pt x="3308604" y="1418221"/>
                  </a:lnTo>
                  <a:lnTo>
                    <a:pt x="3308604" y="1529715"/>
                  </a:lnTo>
                  <a:lnTo>
                    <a:pt x="3235198" y="1519936"/>
                  </a:lnTo>
                  <a:lnTo>
                    <a:pt x="3267456" y="1459738"/>
                  </a:lnTo>
                  <a:lnTo>
                    <a:pt x="3284601" y="1419860"/>
                  </a:lnTo>
                  <a:lnTo>
                    <a:pt x="3286239" y="1429994"/>
                  </a:lnTo>
                  <a:lnTo>
                    <a:pt x="3288246" y="1440738"/>
                  </a:lnTo>
                  <a:lnTo>
                    <a:pt x="3290849" y="1453134"/>
                  </a:lnTo>
                  <a:lnTo>
                    <a:pt x="3293999" y="1466850"/>
                  </a:lnTo>
                  <a:lnTo>
                    <a:pt x="3308604" y="1529715"/>
                  </a:lnTo>
                  <a:lnTo>
                    <a:pt x="3308604" y="1418221"/>
                  </a:lnTo>
                  <a:lnTo>
                    <a:pt x="3303651" y="1399286"/>
                  </a:lnTo>
                  <a:lnTo>
                    <a:pt x="3272790" y="1395222"/>
                  </a:lnTo>
                  <a:lnTo>
                    <a:pt x="3161030" y="1600454"/>
                  </a:lnTo>
                  <a:lnTo>
                    <a:pt x="3191383" y="1604518"/>
                  </a:lnTo>
                  <a:lnTo>
                    <a:pt x="3223895" y="1542161"/>
                  </a:lnTo>
                  <a:lnTo>
                    <a:pt x="3314319" y="1554226"/>
                  </a:lnTo>
                  <a:lnTo>
                    <a:pt x="3330829" y="1623060"/>
                  </a:lnTo>
                  <a:lnTo>
                    <a:pt x="3363468" y="1627378"/>
                  </a:lnTo>
                  <a:close/>
                </a:path>
                <a:path w="3712209" h="4544695">
                  <a:moveTo>
                    <a:pt x="3399917" y="3046857"/>
                  </a:moveTo>
                  <a:lnTo>
                    <a:pt x="3384181" y="2924048"/>
                  </a:lnTo>
                  <a:lnTo>
                    <a:pt x="3383953" y="2922270"/>
                  </a:lnTo>
                  <a:lnTo>
                    <a:pt x="3366732" y="2787904"/>
                  </a:lnTo>
                  <a:lnTo>
                    <a:pt x="3363976" y="2766314"/>
                  </a:lnTo>
                  <a:lnTo>
                    <a:pt x="3349752" y="2762516"/>
                  </a:lnTo>
                  <a:lnTo>
                    <a:pt x="3349752" y="2922270"/>
                  </a:lnTo>
                  <a:lnTo>
                    <a:pt x="3263900" y="2899283"/>
                  </a:lnTo>
                  <a:lnTo>
                    <a:pt x="3311741" y="2832290"/>
                  </a:lnTo>
                  <a:lnTo>
                    <a:pt x="3332188" y="2799346"/>
                  </a:lnTo>
                  <a:lnTo>
                    <a:pt x="3338068" y="2787904"/>
                  </a:lnTo>
                  <a:lnTo>
                    <a:pt x="3338449" y="2799765"/>
                  </a:lnTo>
                  <a:lnTo>
                    <a:pt x="3339223" y="2813240"/>
                  </a:lnTo>
                  <a:lnTo>
                    <a:pt x="3340404" y="2828340"/>
                  </a:lnTo>
                  <a:lnTo>
                    <a:pt x="3342005" y="2845054"/>
                  </a:lnTo>
                  <a:lnTo>
                    <a:pt x="3349752" y="2922270"/>
                  </a:lnTo>
                  <a:lnTo>
                    <a:pt x="3349752" y="2762516"/>
                  </a:lnTo>
                  <a:lnTo>
                    <a:pt x="3327908" y="2756662"/>
                  </a:lnTo>
                  <a:lnTo>
                    <a:pt x="3163189" y="2983738"/>
                  </a:lnTo>
                  <a:lnTo>
                    <a:pt x="3198749" y="2993263"/>
                  </a:lnTo>
                  <a:lnTo>
                    <a:pt x="3247009" y="2924048"/>
                  </a:lnTo>
                  <a:lnTo>
                    <a:pt x="3352800" y="2952242"/>
                  </a:lnTo>
                  <a:lnTo>
                    <a:pt x="3361817" y="3036697"/>
                  </a:lnTo>
                  <a:lnTo>
                    <a:pt x="3399917" y="3046857"/>
                  </a:lnTo>
                  <a:close/>
                </a:path>
                <a:path w="3712209" h="4544695">
                  <a:moveTo>
                    <a:pt x="3532632" y="1619123"/>
                  </a:moveTo>
                  <a:lnTo>
                    <a:pt x="3502406" y="1615059"/>
                  </a:lnTo>
                  <a:lnTo>
                    <a:pt x="3498469" y="1645285"/>
                  </a:lnTo>
                  <a:lnTo>
                    <a:pt x="3528695" y="1649349"/>
                  </a:lnTo>
                  <a:lnTo>
                    <a:pt x="3532632" y="1619123"/>
                  </a:lnTo>
                  <a:close/>
                </a:path>
                <a:path w="3712209" h="4544695">
                  <a:moveTo>
                    <a:pt x="3604641" y="3063621"/>
                  </a:moveTo>
                  <a:lnTo>
                    <a:pt x="3569335" y="3054223"/>
                  </a:lnTo>
                  <a:lnTo>
                    <a:pt x="3559810" y="3089656"/>
                  </a:lnTo>
                  <a:lnTo>
                    <a:pt x="3595243" y="3099054"/>
                  </a:lnTo>
                  <a:lnTo>
                    <a:pt x="3604641" y="3063621"/>
                  </a:lnTo>
                  <a:close/>
                </a:path>
                <a:path w="3712209" h="4544695">
                  <a:moveTo>
                    <a:pt x="3605022" y="1483652"/>
                  </a:moveTo>
                  <a:lnTo>
                    <a:pt x="3588702" y="1448841"/>
                  </a:lnTo>
                  <a:lnTo>
                    <a:pt x="3542919" y="1427353"/>
                  </a:lnTo>
                  <a:lnTo>
                    <a:pt x="3528555" y="1426476"/>
                  </a:lnTo>
                  <a:lnTo>
                    <a:pt x="3515385" y="1427797"/>
                  </a:lnTo>
                  <a:lnTo>
                    <a:pt x="3475444" y="1454721"/>
                  </a:lnTo>
                  <a:lnTo>
                    <a:pt x="3464560" y="1480439"/>
                  </a:lnTo>
                  <a:lnTo>
                    <a:pt x="3491484" y="1487297"/>
                  </a:lnTo>
                  <a:lnTo>
                    <a:pt x="3495116" y="1477060"/>
                  </a:lnTo>
                  <a:lnTo>
                    <a:pt x="3499561" y="1468437"/>
                  </a:lnTo>
                  <a:lnTo>
                    <a:pt x="3532289" y="1448841"/>
                  </a:lnTo>
                  <a:lnTo>
                    <a:pt x="3540506" y="1449197"/>
                  </a:lnTo>
                  <a:lnTo>
                    <a:pt x="3573094" y="1471739"/>
                  </a:lnTo>
                  <a:lnTo>
                    <a:pt x="3577336" y="1486128"/>
                  </a:lnTo>
                  <a:lnTo>
                    <a:pt x="3577082" y="1493774"/>
                  </a:lnTo>
                  <a:lnTo>
                    <a:pt x="3550412" y="1526032"/>
                  </a:lnTo>
                  <a:lnTo>
                    <a:pt x="3543262" y="1530896"/>
                  </a:lnTo>
                  <a:lnTo>
                    <a:pt x="3537280" y="1535176"/>
                  </a:lnTo>
                  <a:lnTo>
                    <a:pt x="3511042" y="1569821"/>
                  </a:lnTo>
                  <a:lnTo>
                    <a:pt x="3507486" y="1588643"/>
                  </a:lnTo>
                  <a:lnTo>
                    <a:pt x="3507105" y="1592199"/>
                  </a:lnTo>
                  <a:lnTo>
                    <a:pt x="3532632" y="1595628"/>
                  </a:lnTo>
                  <a:lnTo>
                    <a:pt x="3534283" y="1585087"/>
                  </a:lnTo>
                  <a:lnTo>
                    <a:pt x="3536061" y="1577467"/>
                  </a:lnTo>
                  <a:lnTo>
                    <a:pt x="3539871" y="1568323"/>
                  </a:lnTo>
                  <a:lnTo>
                    <a:pt x="3542284" y="1564386"/>
                  </a:lnTo>
                  <a:lnTo>
                    <a:pt x="3545459" y="1561211"/>
                  </a:lnTo>
                  <a:lnTo>
                    <a:pt x="3548634" y="1557909"/>
                  </a:lnTo>
                  <a:lnTo>
                    <a:pt x="3554984" y="1552956"/>
                  </a:lnTo>
                  <a:lnTo>
                    <a:pt x="3564636" y="1546479"/>
                  </a:lnTo>
                  <a:lnTo>
                    <a:pt x="3574631" y="1539392"/>
                  </a:lnTo>
                  <a:lnTo>
                    <a:pt x="3601123" y="1509001"/>
                  </a:lnTo>
                  <a:lnTo>
                    <a:pt x="3604641" y="1495552"/>
                  </a:lnTo>
                  <a:lnTo>
                    <a:pt x="3605022" y="1483652"/>
                  </a:lnTo>
                  <a:close/>
                </a:path>
                <a:path w="3712209" h="4544695">
                  <a:moveTo>
                    <a:pt x="3711638" y="2913672"/>
                  </a:moveTo>
                  <a:lnTo>
                    <a:pt x="3700272" y="2873121"/>
                  </a:lnTo>
                  <a:lnTo>
                    <a:pt x="3663759" y="2843034"/>
                  </a:lnTo>
                  <a:lnTo>
                    <a:pt x="3613670" y="2833344"/>
                  </a:lnTo>
                  <a:lnTo>
                    <a:pt x="3598837" y="2835706"/>
                  </a:lnTo>
                  <a:lnTo>
                    <a:pt x="3561931" y="2859265"/>
                  </a:lnTo>
                  <a:lnTo>
                    <a:pt x="3545078" y="2888234"/>
                  </a:lnTo>
                  <a:lnTo>
                    <a:pt x="3575939" y="2900553"/>
                  </a:lnTo>
                  <a:lnTo>
                    <a:pt x="3581882" y="2888919"/>
                  </a:lnTo>
                  <a:lnTo>
                    <a:pt x="3588499" y="2879331"/>
                  </a:lnTo>
                  <a:lnTo>
                    <a:pt x="3595789" y="2871825"/>
                  </a:lnTo>
                  <a:lnTo>
                    <a:pt x="3603752" y="2866390"/>
                  </a:lnTo>
                  <a:lnTo>
                    <a:pt x="3612248" y="2862821"/>
                  </a:lnTo>
                  <a:lnTo>
                    <a:pt x="3621163" y="2861043"/>
                  </a:lnTo>
                  <a:lnTo>
                    <a:pt x="3630485" y="2861056"/>
                  </a:lnTo>
                  <a:lnTo>
                    <a:pt x="3665321" y="2877807"/>
                  </a:lnTo>
                  <a:lnTo>
                    <a:pt x="3678326" y="2912364"/>
                  </a:lnTo>
                  <a:lnTo>
                    <a:pt x="3676904" y="2921381"/>
                  </a:lnTo>
                  <a:lnTo>
                    <a:pt x="3649256" y="2950895"/>
                  </a:lnTo>
                  <a:lnTo>
                    <a:pt x="3630828" y="2960370"/>
                  </a:lnTo>
                  <a:lnTo>
                    <a:pt x="3623081" y="2964535"/>
                  </a:lnTo>
                  <a:lnTo>
                    <a:pt x="3590201" y="2994622"/>
                  </a:lnTo>
                  <a:lnTo>
                    <a:pt x="3578352" y="3027807"/>
                  </a:lnTo>
                  <a:lnTo>
                    <a:pt x="3608197" y="3035808"/>
                  </a:lnTo>
                  <a:lnTo>
                    <a:pt x="3610813" y="3027184"/>
                  </a:lnTo>
                  <a:lnTo>
                    <a:pt x="3613315" y="3019958"/>
                  </a:lnTo>
                  <a:lnTo>
                    <a:pt x="3638308" y="2990507"/>
                  </a:lnTo>
                  <a:lnTo>
                    <a:pt x="3653917" y="2982214"/>
                  </a:lnTo>
                  <a:lnTo>
                    <a:pt x="3666883" y="2975318"/>
                  </a:lnTo>
                  <a:lnTo>
                    <a:pt x="3698697" y="2950045"/>
                  </a:lnTo>
                  <a:lnTo>
                    <a:pt x="3709289" y="2927858"/>
                  </a:lnTo>
                  <a:lnTo>
                    <a:pt x="3711638" y="291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730754" y="1736235"/>
            <a:ext cx="2650490" cy="106426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ct val="96000"/>
              </a:lnSpc>
              <a:spcBef>
                <a:spcPts val="204"/>
              </a:spcBef>
            </a:pPr>
            <a:r>
              <a:rPr dirty="0" sz="1750" spc="-90" b="1" i="1">
                <a:solidFill>
                  <a:srgbClr val="FFFF00"/>
                </a:solidFill>
                <a:latin typeface="Arial"/>
                <a:cs typeface="Arial"/>
              </a:rPr>
              <a:t>AKSI</a:t>
            </a:r>
            <a:r>
              <a:rPr dirty="0" sz="1750" spc="-3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750" spc="-20" b="1" i="1">
                <a:solidFill>
                  <a:srgbClr val="FFFF00"/>
                </a:solidFill>
                <a:latin typeface="Arial"/>
                <a:cs typeface="Arial"/>
              </a:rPr>
              <a:t>YANG</a:t>
            </a:r>
            <a:r>
              <a:rPr dirty="0" sz="1750" spc="-9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750" spc="-20" b="1" i="1">
                <a:solidFill>
                  <a:srgbClr val="FFFF00"/>
                </a:solidFill>
                <a:latin typeface="Arial"/>
                <a:cs typeface="Arial"/>
              </a:rPr>
              <a:t>AKAN </a:t>
            </a:r>
            <a:r>
              <a:rPr dirty="0" sz="1750" spc="-90" b="1" i="1">
                <a:solidFill>
                  <a:srgbClr val="FFFF00"/>
                </a:solidFill>
                <a:latin typeface="Arial"/>
                <a:cs typeface="Arial"/>
              </a:rPr>
              <a:t>DIRENCANAKAN</a:t>
            </a:r>
            <a:r>
              <a:rPr dirty="0" sz="1750" spc="6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750" spc="-25" b="1" i="1">
                <a:solidFill>
                  <a:srgbClr val="FFFF00"/>
                </a:solidFill>
                <a:latin typeface="Arial"/>
                <a:cs typeface="Arial"/>
              </a:rPr>
              <a:t>DAN </a:t>
            </a:r>
            <a:r>
              <a:rPr dirty="0" sz="1750" spc="-85" b="1" i="1">
                <a:solidFill>
                  <a:srgbClr val="FFFF00"/>
                </a:solidFill>
                <a:latin typeface="Arial"/>
                <a:cs typeface="Arial"/>
              </a:rPr>
              <a:t>MENGAPA</a:t>
            </a:r>
            <a:r>
              <a:rPr dirty="0" sz="1750" spc="-1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750" spc="-90" b="1" i="1">
                <a:solidFill>
                  <a:srgbClr val="FFFF00"/>
                </a:solidFill>
                <a:latin typeface="Arial"/>
                <a:cs typeface="Arial"/>
              </a:rPr>
              <a:t>AKSI</a:t>
            </a:r>
            <a:r>
              <a:rPr dirty="0" sz="1750" spc="-2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750" spc="-265" b="1" i="1">
                <a:solidFill>
                  <a:srgbClr val="FFFF00"/>
                </a:solidFill>
                <a:latin typeface="Arial"/>
                <a:cs typeface="Arial"/>
              </a:rPr>
              <a:t>TERSEBUT </a:t>
            </a:r>
            <a:r>
              <a:rPr dirty="0" sz="1750" spc="-60" b="1" i="1">
                <a:solidFill>
                  <a:srgbClr val="FFFF00"/>
                </a:solidFill>
                <a:latin typeface="Arial"/>
                <a:cs typeface="Arial"/>
              </a:rPr>
              <a:t>DIBUTUHKAN</a:t>
            </a:r>
            <a:r>
              <a:rPr dirty="0" sz="1750" spc="19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750" spc="-345" b="1" i="1">
                <a:solidFill>
                  <a:srgbClr val="FFFF00"/>
                </a:solidFill>
                <a:latin typeface="Arial"/>
                <a:cs typeface="Arial"/>
              </a:rPr>
              <a:t>?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120508" y="2454674"/>
            <a:ext cx="2626995" cy="106362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54"/>
              </a:spcBef>
            </a:pPr>
            <a:r>
              <a:rPr dirty="0" sz="1750" spc="-170" b="1" i="1">
                <a:solidFill>
                  <a:srgbClr val="FF0000"/>
                </a:solidFill>
                <a:latin typeface="Arial"/>
                <a:cs typeface="Arial"/>
              </a:rPr>
              <a:t>CARA</a:t>
            </a:r>
            <a:r>
              <a:rPr dirty="0" sz="1750" spc="-1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50" spc="-195" b="1" i="1">
                <a:solidFill>
                  <a:srgbClr val="FF0000"/>
                </a:solidFill>
                <a:latin typeface="Arial"/>
                <a:cs typeface="Arial"/>
              </a:rPr>
              <a:t>KERJA</a:t>
            </a:r>
            <a:r>
              <a:rPr dirty="0" sz="1750" spc="1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50" spc="-10" b="1" i="1">
                <a:solidFill>
                  <a:srgbClr val="FF0000"/>
                </a:solidFill>
                <a:latin typeface="Arial"/>
                <a:cs typeface="Arial"/>
              </a:rPr>
              <a:t>UNTUK </a:t>
            </a:r>
            <a:r>
              <a:rPr dirty="0" sz="1750" spc="-105" b="1" i="1">
                <a:solidFill>
                  <a:srgbClr val="FF0000"/>
                </a:solidFill>
                <a:latin typeface="Arial"/>
                <a:cs typeface="Arial"/>
              </a:rPr>
              <a:t>MENCAPAI</a:t>
            </a:r>
            <a:r>
              <a:rPr dirty="0" sz="1750" spc="-2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50" spc="-85" b="1" i="1">
                <a:solidFill>
                  <a:srgbClr val="FF0000"/>
                </a:solidFill>
                <a:latin typeface="Arial"/>
                <a:cs typeface="Arial"/>
              </a:rPr>
              <a:t>AKSI</a:t>
            </a:r>
            <a:r>
              <a:rPr dirty="0" sz="1750" spc="-1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50" spc="-25" b="1" i="1">
                <a:solidFill>
                  <a:srgbClr val="FF0000"/>
                </a:solidFill>
                <a:latin typeface="Arial"/>
                <a:cs typeface="Arial"/>
              </a:rPr>
              <a:t>DAN </a:t>
            </a:r>
            <a:r>
              <a:rPr dirty="0" sz="1750" spc="-140" b="1" i="1">
                <a:solidFill>
                  <a:srgbClr val="FF0000"/>
                </a:solidFill>
                <a:latin typeface="Arial"/>
                <a:cs typeface="Arial"/>
              </a:rPr>
              <a:t>SUMBERDAYA</a:t>
            </a:r>
            <a:r>
              <a:rPr dirty="0" sz="1750" spc="-2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50" spc="-114" b="1" i="1">
                <a:solidFill>
                  <a:srgbClr val="FF0000"/>
                </a:solidFill>
                <a:latin typeface="Arial"/>
                <a:cs typeface="Arial"/>
              </a:rPr>
              <a:t>APA</a:t>
            </a:r>
            <a:r>
              <a:rPr dirty="0" sz="1750" spc="-20" b="1" i="1">
                <a:solidFill>
                  <a:srgbClr val="FF0000"/>
                </a:solidFill>
                <a:latin typeface="Arial"/>
                <a:cs typeface="Arial"/>
              </a:rPr>
              <a:t> YANG </a:t>
            </a:r>
            <a:r>
              <a:rPr dirty="0" sz="1750" spc="-90" b="1" i="1">
                <a:solidFill>
                  <a:srgbClr val="FF0000"/>
                </a:solidFill>
                <a:latin typeface="Arial"/>
                <a:cs typeface="Arial"/>
              </a:rPr>
              <a:t>DIBUTUHKAN</a:t>
            </a:r>
            <a:r>
              <a:rPr dirty="0" sz="1750" spc="3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50" spc="-345" b="1" i="1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29068" y="4219154"/>
            <a:ext cx="3651885" cy="76962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45"/>
              </a:spcBef>
            </a:pPr>
            <a:r>
              <a:rPr dirty="0" sz="1650" spc="-85" b="1" i="1">
                <a:solidFill>
                  <a:srgbClr val="D5DCE4"/>
                </a:solidFill>
                <a:latin typeface="Arial"/>
                <a:cs typeface="Arial"/>
              </a:rPr>
              <a:t>SIAPA</a:t>
            </a:r>
            <a:r>
              <a:rPr dirty="0" sz="1650" spc="-35" b="1" i="1">
                <a:solidFill>
                  <a:srgbClr val="D5DCE4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D5DCE4"/>
                </a:solidFill>
                <a:latin typeface="Arial"/>
                <a:cs typeface="Arial"/>
              </a:rPr>
              <a:t>YANG</a:t>
            </a:r>
            <a:r>
              <a:rPr dirty="0" sz="1650" spc="-50" b="1" i="1">
                <a:solidFill>
                  <a:srgbClr val="D5DCE4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D5DCE4"/>
                </a:solidFill>
                <a:latin typeface="Arial"/>
                <a:cs typeface="Arial"/>
              </a:rPr>
              <a:t>AKAN</a:t>
            </a:r>
            <a:r>
              <a:rPr dirty="0" sz="1650" spc="-30" b="1" i="1">
                <a:solidFill>
                  <a:srgbClr val="D5DCE4"/>
                </a:solidFill>
                <a:latin typeface="Arial"/>
                <a:cs typeface="Arial"/>
              </a:rPr>
              <a:t> </a:t>
            </a:r>
            <a:r>
              <a:rPr dirty="0" sz="1650" spc="-95" b="1" i="1">
                <a:solidFill>
                  <a:srgbClr val="D5DCE4"/>
                </a:solidFill>
                <a:latin typeface="Arial"/>
                <a:cs typeface="Arial"/>
              </a:rPr>
              <a:t>MENGERJAKAN</a:t>
            </a:r>
            <a:r>
              <a:rPr dirty="0" sz="1650" b="1" i="1">
                <a:solidFill>
                  <a:srgbClr val="D5DCE4"/>
                </a:solidFill>
                <a:latin typeface="Arial"/>
                <a:cs typeface="Arial"/>
              </a:rPr>
              <a:t> </a:t>
            </a:r>
            <a:r>
              <a:rPr dirty="0" sz="1650" spc="-315" b="1" i="1">
                <a:solidFill>
                  <a:srgbClr val="D5DCE4"/>
                </a:solidFill>
                <a:latin typeface="Arial"/>
                <a:cs typeface="Arial"/>
              </a:rPr>
              <a:t>?</a:t>
            </a:r>
            <a:r>
              <a:rPr dirty="0" sz="1650" b="1" i="1">
                <a:solidFill>
                  <a:srgbClr val="D5DCE4"/>
                </a:solidFill>
                <a:latin typeface="Arial"/>
                <a:cs typeface="Arial"/>
              </a:rPr>
              <a:t> DAN</a:t>
            </a:r>
            <a:r>
              <a:rPr dirty="0" sz="1650" spc="-50" b="1" i="1">
                <a:solidFill>
                  <a:srgbClr val="D5DCE4"/>
                </a:solidFill>
                <a:latin typeface="Arial"/>
                <a:cs typeface="Arial"/>
              </a:rPr>
              <a:t> </a:t>
            </a:r>
            <a:r>
              <a:rPr dirty="0" sz="1650" spc="-65" b="1" i="1">
                <a:solidFill>
                  <a:srgbClr val="D5DCE4"/>
                </a:solidFill>
                <a:latin typeface="Arial"/>
                <a:cs typeface="Arial"/>
              </a:rPr>
              <a:t>APAKAH</a:t>
            </a:r>
            <a:r>
              <a:rPr dirty="0" sz="1650" spc="-25" b="1" i="1">
                <a:solidFill>
                  <a:srgbClr val="D5DCE4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D5DCE4"/>
                </a:solidFill>
                <a:latin typeface="Arial"/>
                <a:cs typeface="Arial"/>
              </a:rPr>
              <a:t>DIPERLUKAN </a:t>
            </a:r>
            <a:r>
              <a:rPr dirty="0" sz="1650" spc="-40" b="1" i="1">
                <a:solidFill>
                  <a:srgbClr val="D5DCE4"/>
                </a:solidFill>
                <a:latin typeface="Arial"/>
                <a:cs typeface="Arial"/>
              </a:rPr>
              <a:t>PELATIHAN?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623175" y="6390406"/>
            <a:ext cx="3288029" cy="62674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80"/>
              </a:spcBef>
            </a:pPr>
            <a:r>
              <a:rPr dirty="0" sz="2000" b="1" i="1">
                <a:solidFill>
                  <a:srgbClr val="AF9FDD"/>
                </a:solidFill>
                <a:latin typeface="Arial"/>
                <a:cs typeface="Arial"/>
              </a:rPr>
              <a:t>DIMANA</a:t>
            </a:r>
            <a:r>
              <a:rPr dirty="0" sz="2000" spc="-114" b="1" i="1">
                <a:solidFill>
                  <a:srgbClr val="AF9FDD"/>
                </a:solidFill>
                <a:latin typeface="Arial"/>
                <a:cs typeface="Arial"/>
              </a:rPr>
              <a:t> </a:t>
            </a:r>
            <a:r>
              <a:rPr dirty="0" sz="2000" spc="-80" b="1" i="1">
                <a:solidFill>
                  <a:srgbClr val="AF9FDD"/>
                </a:solidFill>
                <a:latin typeface="Arial"/>
                <a:cs typeface="Arial"/>
              </a:rPr>
              <a:t>PEKERJAAN </a:t>
            </a:r>
            <a:r>
              <a:rPr dirty="0" sz="2000" spc="-300" b="1" i="1">
                <a:solidFill>
                  <a:srgbClr val="AF9FDD"/>
                </a:solidFill>
                <a:latin typeface="Arial"/>
                <a:cs typeface="Arial"/>
              </a:rPr>
              <a:t>TERSEBUT</a:t>
            </a:r>
            <a:r>
              <a:rPr dirty="0" sz="2000" spc="25" b="1" i="1">
                <a:solidFill>
                  <a:srgbClr val="AF9FDD"/>
                </a:solidFill>
                <a:latin typeface="Arial"/>
                <a:cs typeface="Arial"/>
              </a:rPr>
              <a:t> </a:t>
            </a:r>
            <a:r>
              <a:rPr dirty="0" sz="2000" spc="-95" b="1" i="1">
                <a:solidFill>
                  <a:srgbClr val="AF9FDD"/>
                </a:solidFill>
                <a:latin typeface="Arial"/>
                <a:cs typeface="Arial"/>
              </a:rPr>
              <a:t>DILAKSANAKAN</a:t>
            </a:r>
            <a:r>
              <a:rPr dirty="0" sz="2000" spc="20" b="1" i="1">
                <a:solidFill>
                  <a:srgbClr val="AF9FDD"/>
                </a:solidFill>
                <a:latin typeface="Arial"/>
                <a:cs typeface="Arial"/>
              </a:rPr>
              <a:t> </a:t>
            </a:r>
            <a:r>
              <a:rPr dirty="0" sz="2000" spc="-395" b="1" i="1">
                <a:solidFill>
                  <a:srgbClr val="AF9FDD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096895" y="5206893"/>
            <a:ext cx="3505835" cy="9194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ct val="96100"/>
              </a:lnSpc>
              <a:spcBef>
                <a:spcPts val="215"/>
              </a:spcBef>
            </a:pPr>
            <a:r>
              <a:rPr dirty="0" sz="2000" spc="-75" b="1" i="1">
                <a:solidFill>
                  <a:srgbClr val="92D050"/>
                </a:solidFill>
                <a:latin typeface="Arial"/>
                <a:cs typeface="Arial"/>
              </a:rPr>
              <a:t>KAPAN</a:t>
            </a:r>
            <a:r>
              <a:rPr dirty="0" sz="2000" spc="-60" b="1" i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92D050"/>
                </a:solidFill>
                <a:latin typeface="Arial"/>
                <a:cs typeface="Arial"/>
              </a:rPr>
              <a:t>WAKTU </a:t>
            </a:r>
            <a:r>
              <a:rPr dirty="0" sz="2000" spc="-130" b="1" i="1">
                <a:solidFill>
                  <a:srgbClr val="92D050"/>
                </a:solidFill>
                <a:latin typeface="Arial"/>
                <a:cs typeface="Arial"/>
              </a:rPr>
              <a:t>PENGERJAANNYA</a:t>
            </a:r>
            <a:r>
              <a:rPr dirty="0" sz="2000" spc="-10" b="1" i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2000" spc="-25" b="1" i="1">
                <a:solidFill>
                  <a:srgbClr val="92D050"/>
                </a:solidFill>
                <a:latin typeface="Arial"/>
                <a:cs typeface="Arial"/>
              </a:rPr>
              <a:t>DAN </a:t>
            </a:r>
            <a:r>
              <a:rPr dirty="0" sz="2000" spc="-165" b="1" i="1">
                <a:solidFill>
                  <a:srgbClr val="92D050"/>
                </a:solidFill>
                <a:latin typeface="Arial"/>
                <a:cs typeface="Arial"/>
              </a:rPr>
              <a:t>BUTUH</a:t>
            </a:r>
            <a:r>
              <a:rPr dirty="0" sz="2000" spc="15" b="1" i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2000" spc="-110" b="1" i="1">
                <a:solidFill>
                  <a:srgbClr val="92D050"/>
                </a:solidFill>
                <a:latin typeface="Arial"/>
                <a:cs typeface="Arial"/>
              </a:rPr>
              <a:t>WAKTU</a:t>
            </a:r>
            <a:r>
              <a:rPr dirty="0" sz="2000" spc="5" b="1" i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2000" spc="-220" b="1" i="1">
                <a:solidFill>
                  <a:srgbClr val="92D050"/>
                </a:solidFill>
                <a:latin typeface="Arial"/>
                <a:cs typeface="Arial"/>
              </a:rPr>
              <a:t>BERAPA</a:t>
            </a:r>
            <a:r>
              <a:rPr dirty="0" sz="2000" spc="-10" b="1" i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2000" spc="-95" b="1" i="1">
                <a:solidFill>
                  <a:srgbClr val="92D050"/>
                </a:solidFill>
                <a:latin typeface="Arial"/>
                <a:cs typeface="Arial"/>
              </a:rPr>
              <a:t>LAMA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566" y="372821"/>
            <a:ext cx="7745095" cy="1555115"/>
          </a:xfrm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marL="2039620" marR="5080" indent="-2027555">
              <a:lnSpc>
                <a:spcPts val="5700"/>
              </a:lnSpc>
              <a:spcBef>
                <a:spcPts val="819"/>
              </a:spcBef>
            </a:pPr>
            <a:r>
              <a:rPr dirty="0" b="0">
                <a:latin typeface="Calibri Light"/>
                <a:cs typeface="Calibri Light"/>
              </a:rPr>
              <a:t>Menyusun</a:t>
            </a:r>
            <a:r>
              <a:rPr dirty="0" spc="-185" b="0">
                <a:latin typeface="Calibri Light"/>
                <a:cs typeface="Calibri Light"/>
              </a:rPr>
              <a:t> </a:t>
            </a:r>
            <a:r>
              <a:rPr dirty="0" b="0">
                <a:latin typeface="Calibri Light"/>
                <a:cs typeface="Calibri Light"/>
              </a:rPr>
              <a:t>Rencana</a:t>
            </a:r>
            <a:r>
              <a:rPr dirty="0" spc="-135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Kegiatan Permagangan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0" y="2624582"/>
          <a:ext cx="11049000" cy="3059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0570"/>
                <a:gridCol w="1992630"/>
                <a:gridCol w="1577975"/>
                <a:gridCol w="1165225"/>
                <a:gridCol w="1371600"/>
                <a:gridCol w="1532890"/>
                <a:gridCol w="1052829"/>
                <a:gridCol w="1529079"/>
              </a:tblGrid>
              <a:tr h="1146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1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A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Uraian</a:t>
                      </a:r>
                      <a:r>
                        <a:rPr dirty="0" sz="215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1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Kegiatan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AE8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1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Waktu</a:t>
                      </a:r>
                      <a:endParaRPr sz="215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21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Pelaksnaan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A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21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Tempat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AE8B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267970" marR="258445" indent="109220">
                        <a:lnSpc>
                          <a:spcPct val="100499"/>
                        </a:lnSpc>
                        <a:spcBef>
                          <a:spcPts val="225"/>
                        </a:spcBef>
                      </a:pPr>
                      <a:r>
                        <a:rPr dirty="0" sz="21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Siapa </a:t>
                      </a:r>
                      <a:r>
                        <a:rPr dirty="0" sz="21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Yang </a:t>
                      </a:r>
                      <a:r>
                        <a:rPr dirty="0" sz="21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terlibat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AE8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1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Kebutuhan</a:t>
                      </a:r>
                      <a:endParaRPr sz="215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21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Biaya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A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21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A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dirty="0" sz="21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Keterangan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AE8B"/>
                    </a:solidFill>
                  </a:tcPr>
                </a:tc>
              </a:tr>
              <a:tr h="534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ED"/>
                    </a:solidFill>
                  </a:tcPr>
                </a:tc>
              </a:tr>
              <a:tr h="957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65860" y="990600"/>
            <a:ext cx="9448800" cy="1941830"/>
          </a:xfrm>
          <a:custGeom>
            <a:avLst/>
            <a:gdLst/>
            <a:ahLst/>
            <a:cxnLst/>
            <a:rect l="l" t="t" r="r" b="b"/>
            <a:pathLst>
              <a:path w="9448800" h="1941830">
                <a:moveTo>
                  <a:pt x="0" y="1941576"/>
                </a:moveTo>
                <a:lnTo>
                  <a:pt x="9448800" y="1941576"/>
                </a:lnTo>
                <a:lnTo>
                  <a:pt x="9448800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8134" y="1360423"/>
            <a:ext cx="5063490" cy="129540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90"/>
              </a:spcBef>
            </a:pPr>
            <a:r>
              <a:rPr dirty="0" sz="3250" b="0">
                <a:solidFill>
                  <a:srgbClr val="00FFFF"/>
                </a:solidFill>
                <a:latin typeface="Calibri"/>
                <a:cs typeface="Calibri"/>
              </a:rPr>
              <a:t>SETELAH</a:t>
            </a:r>
            <a:r>
              <a:rPr dirty="0" sz="3250" spc="-130" b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dirty="0" sz="3250" spc="-10" b="0">
                <a:solidFill>
                  <a:srgbClr val="00FFFF"/>
                </a:solidFill>
                <a:latin typeface="Calibri"/>
                <a:cs typeface="Calibri"/>
              </a:rPr>
              <a:t>MENGIKUTI</a:t>
            </a:r>
            <a:r>
              <a:rPr dirty="0" sz="3250" spc="-120" b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dirty="0" sz="3250" b="0">
                <a:solidFill>
                  <a:srgbClr val="00FFFF"/>
                </a:solidFill>
                <a:latin typeface="Calibri"/>
                <a:cs typeface="Calibri"/>
              </a:rPr>
              <a:t>SESSI</a:t>
            </a:r>
            <a:r>
              <a:rPr dirty="0" sz="3250" spc="-114" b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dirty="0" sz="3250" spc="-25" b="0">
                <a:solidFill>
                  <a:srgbClr val="00FFFF"/>
                </a:solidFill>
                <a:latin typeface="Calibri"/>
                <a:cs typeface="Calibri"/>
              </a:rPr>
              <a:t>INI</a:t>
            </a:r>
            <a:endParaRPr sz="3250">
              <a:latin typeface="Calibri"/>
              <a:cs typeface="Calibri"/>
            </a:endParaRPr>
          </a:p>
          <a:p>
            <a:pPr algn="ctr" marL="635">
              <a:lnSpc>
                <a:spcPts val="6200"/>
              </a:lnSpc>
            </a:pPr>
            <a:r>
              <a:rPr dirty="0" spc="-180" b="0">
                <a:solidFill>
                  <a:srgbClr val="00FFFF"/>
                </a:solidFill>
                <a:latin typeface="Calibri"/>
                <a:cs typeface="Calibri"/>
              </a:rPr>
              <a:t>SAYA</a:t>
            </a:r>
            <a:r>
              <a:rPr dirty="0" spc="-85" b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00FFFF"/>
                </a:solidFill>
                <a:latin typeface="Calibri"/>
                <a:cs typeface="Calibri"/>
              </a:rPr>
              <a:t>MERASA</a:t>
            </a:r>
            <a:r>
              <a:rPr dirty="0" spc="-110" b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dirty="0" spc="-50" b="0">
                <a:solidFill>
                  <a:srgbClr val="00FFFF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461260" y="4480559"/>
            <a:ext cx="1714500" cy="480059"/>
          </a:xfrm>
          <a:prstGeom prst="rect">
            <a:avLst/>
          </a:prstGeom>
          <a:solidFill>
            <a:srgbClr val="00AF50"/>
          </a:solidFill>
        </p:spPr>
        <p:txBody>
          <a:bodyPr wrap="square" lIns="0" tIns="24765" rIns="0" bIns="0" rtlCol="0" vert="horz">
            <a:spAutoFit/>
          </a:bodyPr>
          <a:lstStyle/>
          <a:p>
            <a:pPr marL="137795">
              <a:lnSpc>
                <a:spcPct val="100000"/>
              </a:lnSpc>
              <a:spcBef>
                <a:spcPts val="195"/>
              </a:spcBef>
            </a:pPr>
            <a:r>
              <a:rPr dirty="0" sz="2500" spc="145">
                <a:latin typeface="Georgia"/>
                <a:cs typeface="Georgia"/>
              </a:rPr>
              <a:t>SENANG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861559" y="4428744"/>
            <a:ext cx="2263140" cy="480059"/>
          </a:xfrm>
          <a:prstGeom prst="rect">
            <a:avLst/>
          </a:prstGeom>
          <a:solidFill>
            <a:srgbClr val="44536A"/>
          </a:solidFill>
        </p:spPr>
        <p:txBody>
          <a:bodyPr wrap="square" lIns="0" tIns="24765" rIns="0" bIns="0" rtlCol="0" vert="horz">
            <a:spAutoFit/>
          </a:bodyPr>
          <a:lstStyle/>
          <a:p>
            <a:pPr marL="145415">
              <a:lnSpc>
                <a:spcPct val="100000"/>
              </a:lnSpc>
              <a:spcBef>
                <a:spcPts val="195"/>
              </a:spcBef>
            </a:pPr>
            <a:r>
              <a:rPr dirty="0" sz="2500" spc="105">
                <a:latin typeface="Georgia"/>
                <a:cs typeface="Georgia"/>
              </a:rPr>
              <a:t>BIASA</a:t>
            </a:r>
            <a:r>
              <a:rPr dirty="0" sz="2500" spc="330">
                <a:latin typeface="Georgia"/>
                <a:cs typeface="Georgia"/>
              </a:rPr>
              <a:t> </a:t>
            </a:r>
            <a:r>
              <a:rPr dirty="0" sz="2500" spc="114">
                <a:latin typeface="Georgia"/>
                <a:cs typeface="Georgia"/>
              </a:rPr>
              <a:t>SAJA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41919" y="4428744"/>
            <a:ext cx="1714500" cy="480059"/>
          </a:xfrm>
          <a:prstGeom prst="rect">
            <a:avLst/>
          </a:prstGeom>
          <a:solidFill>
            <a:srgbClr val="FF0000"/>
          </a:solidFill>
        </p:spPr>
        <p:txBody>
          <a:bodyPr wrap="square" lIns="0" tIns="2476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95"/>
              </a:spcBef>
            </a:pPr>
            <a:r>
              <a:rPr dirty="0" sz="2500" spc="150">
                <a:latin typeface="Georgia"/>
                <a:cs typeface="Georgia"/>
              </a:rPr>
              <a:t>KECEWA</a:t>
            </a:r>
            <a:endParaRPr sz="2500">
              <a:latin typeface="Georgia"/>
              <a:cs typeface="Georgi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20" y="5094732"/>
            <a:ext cx="2785872" cy="185470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4383" y="4882896"/>
            <a:ext cx="2077212" cy="231800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47672" y="5094732"/>
            <a:ext cx="2296668" cy="2106168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0" y="0"/>
            <a:ext cx="10972800" cy="4346575"/>
            <a:chOff x="0" y="0"/>
            <a:chExt cx="10972800" cy="4346575"/>
          </a:xfrm>
        </p:grpSpPr>
        <p:sp>
          <p:nvSpPr>
            <p:cNvPr id="11" name="object 11" descr=""/>
            <p:cNvSpPr/>
            <p:nvPr/>
          </p:nvSpPr>
          <p:spPr>
            <a:xfrm>
              <a:off x="2530602" y="2835401"/>
              <a:ext cx="1714500" cy="1492250"/>
            </a:xfrm>
            <a:custGeom>
              <a:avLst/>
              <a:gdLst/>
              <a:ahLst/>
              <a:cxnLst/>
              <a:rect l="l" t="t" r="r" b="b"/>
              <a:pathLst>
                <a:path w="1714500" h="1492250">
                  <a:moveTo>
                    <a:pt x="857250" y="0"/>
                  </a:moveTo>
                  <a:lnTo>
                    <a:pt x="805027" y="1361"/>
                  </a:lnTo>
                  <a:lnTo>
                    <a:pt x="753633" y="5394"/>
                  </a:lnTo>
                  <a:lnTo>
                    <a:pt x="703155" y="12019"/>
                  </a:lnTo>
                  <a:lnTo>
                    <a:pt x="653685" y="21159"/>
                  </a:lnTo>
                  <a:lnTo>
                    <a:pt x="605311" y="32737"/>
                  </a:lnTo>
                  <a:lnTo>
                    <a:pt x="558123" y="46673"/>
                  </a:lnTo>
                  <a:lnTo>
                    <a:pt x="512212" y="62890"/>
                  </a:lnTo>
                  <a:lnTo>
                    <a:pt x="467665" y="81309"/>
                  </a:lnTo>
                  <a:lnTo>
                    <a:pt x="424575" y="101854"/>
                  </a:lnTo>
                  <a:lnTo>
                    <a:pt x="383029" y="124444"/>
                  </a:lnTo>
                  <a:lnTo>
                    <a:pt x="343117" y="149004"/>
                  </a:lnTo>
                  <a:lnTo>
                    <a:pt x="304930" y="175454"/>
                  </a:lnTo>
                  <a:lnTo>
                    <a:pt x="268557" y="203716"/>
                  </a:lnTo>
                  <a:lnTo>
                    <a:pt x="234087" y="233713"/>
                  </a:lnTo>
                  <a:lnTo>
                    <a:pt x="201611" y="265367"/>
                  </a:lnTo>
                  <a:lnTo>
                    <a:pt x="171217" y="298599"/>
                  </a:lnTo>
                  <a:lnTo>
                    <a:pt x="142996" y="333331"/>
                  </a:lnTo>
                  <a:lnTo>
                    <a:pt x="117037" y="369485"/>
                  </a:lnTo>
                  <a:lnTo>
                    <a:pt x="93430" y="406983"/>
                  </a:lnTo>
                  <a:lnTo>
                    <a:pt x="72264" y="445748"/>
                  </a:lnTo>
                  <a:lnTo>
                    <a:pt x="53630" y="485701"/>
                  </a:lnTo>
                  <a:lnTo>
                    <a:pt x="37617" y="526764"/>
                  </a:lnTo>
                  <a:lnTo>
                    <a:pt x="24314" y="568859"/>
                  </a:lnTo>
                  <a:lnTo>
                    <a:pt x="13811" y="611907"/>
                  </a:lnTo>
                  <a:lnTo>
                    <a:pt x="6198" y="655832"/>
                  </a:lnTo>
                  <a:lnTo>
                    <a:pt x="1564" y="700555"/>
                  </a:lnTo>
                  <a:lnTo>
                    <a:pt x="0" y="745998"/>
                  </a:lnTo>
                  <a:lnTo>
                    <a:pt x="1564" y="791440"/>
                  </a:lnTo>
                  <a:lnTo>
                    <a:pt x="6198" y="836163"/>
                  </a:lnTo>
                  <a:lnTo>
                    <a:pt x="13811" y="880088"/>
                  </a:lnTo>
                  <a:lnTo>
                    <a:pt x="24314" y="923136"/>
                  </a:lnTo>
                  <a:lnTo>
                    <a:pt x="37617" y="965231"/>
                  </a:lnTo>
                  <a:lnTo>
                    <a:pt x="53630" y="1006294"/>
                  </a:lnTo>
                  <a:lnTo>
                    <a:pt x="72264" y="1046247"/>
                  </a:lnTo>
                  <a:lnTo>
                    <a:pt x="93430" y="1085012"/>
                  </a:lnTo>
                  <a:lnTo>
                    <a:pt x="117037" y="1122510"/>
                  </a:lnTo>
                  <a:lnTo>
                    <a:pt x="142996" y="1158664"/>
                  </a:lnTo>
                  <a:lnTo>
                    <a:pt x="171217" y="1193396"/>
                  </a:lnTo>
                  <a:lnTo>
                    <a:pt x="201611" y="1226628"/>
                  </a:lnTo>
                  <a:lnTo>
                    <a:pt x="234087" y="1258282"/>
                  </a:lnTo>
                  <a:lnTo>
                    <a:pt x="268557" y="1288279"/>
                  </a:lnTo>
                  <a:lnTo>
                    <a:pt x="304930" y="1316541"/>
                  </a:lnTo>
                  <a:lnTo>
                    <a:pt x="343117" y="1342991"/>
                  </a:lnTo>
                  <a:lnTo>
                    <a:pt x="383029" y="1367551"/>
                  </a:lnTo>
                  <a:lnTo>
                    <a:pt x="424575" y="1390142"/>
                  </a:lnTo>
                  <a:lnTo>
                    <a:pt x="467665" y="1410686"/>
                  </a:lnTo>
                  <a:lnTo>
                    <a:pt x="512212" y="1429105"/>
                  </a:lnTo>
                  <a:lnTo>
                    <a:pt x="558123" y="1445322"/>
                  </a:lnTo>
                  <a:lnTo>
                    <a:pt x="605311" y="1459258"/>
                  </a:lnTo>
                  <a:lnTo>
                    <a:pt x="653685" y="1470836"/>
                  </a:lnTo>
                  <a:lnTo>
                    <a:pt x="703155" y="1479976"/>
                  </a:lnTo>
                  <a:lnTo>
                    <a:pt x="753633" y="1486601"/>
                  </a:lnTo>
                  <a:lnTo>
                    <a:pt x="805027" y="1490634"/>
                  </a:lnTo>
                  <a:lnTo>
                    <a:pt x="857250" y="1491996"/>
                  </a:lnTo>
                  <a:lnTo>
                    <a:pt x="909472" y="1490634"/>
                  </a:lnTo>
                  <a:lnTo>
                    <a:pt x="960866" y="1486601"/>
                  </a:lnTo>
                  <a:lnTo>
                    <a:pt x="1011344" y="1479976"/>
                  </a:lnTo>
                  <a:lnTo>
                    <a:pt x="1060814" y="1470836"/>
                  </a:lnTo>
                  <a:lnTo>
                    <a:pt x="1109188" y="1459258"/>
                  </a:lnTo>
                  <a:lnTo>
                    <a:pt x="1156376" y="1445322"/>
                  </a:lnTo>
                  <a:lnTo>
                    <a:pt x="1202287" y="1429105"/>
                  </a:lnTo>
                  <a:lnTo>
                    <a:pt x="1246834" y="1410686"/>
                  </a:lnTo>
                  <a:lnTo>
                    <a:pt x="1289924" y="1390141"/>
                  </a:lnTo>
                  <a:lnTo>
                    <a:pt x="1331470" y="1367551"/>
                  </a:lnTo>
                  <a:lnTo>
                    <a:pt x="1371382" y="1342991"/>
                  </a:lnTo>
                  <a:lnTo>
                    <a:pt x="1409569" y="1316541"/>
                  </a:lnTo>
                  <a:lnTo>
                    <a:pt x="1445942" y="1288279"/>
                  </a:lnTo>
                  <a:lnTo>
                    <a:pt x="1480412" y="1258282"/>
                  </a:lnTo>
                  <a:lnTo>
                    <a:pt x="1512888" y="1226628"/>
                  </a:lnTo>
                  <a:lnTo>
                    <a:pt x="1543282" y="1193396"/>
                  </a:lnTo>
                  <a:lnTo>
                    <a:pt x="1571503" y="1158664"/>
                  </a:lnTo>
                  <a:lnTo>
                    <a:pt x="1597462" y="1122510"/>
                  </a:lnTo>
                  <a:lnTo>
                    <a:pt x="1621069" y="1085012"/>
                  </a:lnTo>
                  <a:lnTo>
                    <a:pt x="1642235" y="1046247"/>
                  </a:lnTo>
                  <a:lnTo>
                    <a:pt x="1660869" y="1006294"/>
                  </a:lnTo>
                  <a:lnTo>
                    <a:pt x="1676882" y="965231"/>
                  </a:lnTo>
                  <a:lnTo>
                    <a:pt x="1690185" y="923136"/>
                  </a:lnTo>
                  <a:lnTo>
                    <a:pt x="1700688" y="880088"/>
                  </a:lnTo>
                  <a:lnTo>
                    <a:pt x="1708301" y="836163"/>
                  </a:lnTo>
                  <a:lnTo>
                    <a:pt x="1712935" y="791440"/>
                  </a:lnTo>
                  <a:lnTo>
                    <a:pt x="1714500" y="745998"/>
                  </a:lnTo>
                  <a:lnTo>
                    <a:pt x="1712935" y="700555"/>
                  </a:lnTo>
                  <a:lnTo>
                    <a:pt x="1708301" y="655832"/>
                  </a:lnTo>
                  <a:lnTo>
                    <a:pt x="1700688" y="611907"/>
                  </a:lnTo>
                  <a:lnTo>
                    <a:pt x="1690185" y="568859"/>
                  </a:lnTo>
                  <a:lnTo>
                    <a:pt x="1676882" y="526764"/>
                  </a:lnTo>
                  <a:lnTo>
                    <a:pt x="1660869" y="485701"/>
                  </a:lnTo>
                  <a:lnTo>
                    <a:pt x="1642235" y="445748"/>
                  </a:lnTo>
                  <a:lnTo>
                    <a:pt x="1621069" y="406983"/>
                  </a:lnTo>
                  <a:lnTo>
                    <a:pt x="1597462" y="369485"/>
                  </a:lnTo>
                  <a:lnTo>
                    <a:pt x="1571503" y="333331"/>
                  </a:lnTo>
                  <a:lnTo>
                    <a:pt x="1543282" y="298599"/>
                  </a:lnTo>
                  <a:lnTo>
                    <a:pt x="1512888" y="265367"/>
                  </a:lnTo>
                  <a:lnTo>
                    <a:pt x="1480412" y="233713"/>
                  </a:lnTo>
                  <a:lnTo>
                    <a:pt x="1445942" y="203716"/>
                  </a:lnTo>
                  <a:lnTo>
                    <a:pt x="1409569" y="175454"/>
                  </a:lnTo>
                  <a:lnTo>
                    <a:pt x="1371382" y="149004"/>
                  </a:lnTo>
                  <a:lnTo>
                    <a:pt x="1331470" y="124444"/>
                  </a:lnTo>
                  <a:lnTo>
                    <a:pt x="1289924" y="101853"/>
                  </a:lnTo>
                  <a:lnTo>
                    <a:pt x="1246834" y="81309"/>
                  </a:lnTo>
                  <a:lnTo>
                    <a:pt x="1202287" y="62890"/>
                  </a:lnTo>
                  <a:lnTo>
                    <a:pt x="1156376" y="46673"/>
                  </a:lnTo>
                  <a:lnTo>
                    <a:pt x="1109188" y="32737"/>
                  </a:lnTo>
                  <a:lnTo>
                    <a:pt x="1060814" y="21159"/>
                  </a:lnTo>
                  <a:lnTo>
                    <a:pt x="1011344" y="12019"/>
                  </a:lnTo>
                  <a:lnTo>
                    <a:pt x="960866" y="5394"/>
                  </a:lnTo>
                  <a:lnTo>
                    <a:pt x="909472" y="1361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530602" y="2835401"/>
              <a:ext cx="1714500" cy="1492250"/>
            </a:xfrm>
            <a:custGeom>
              <a:avLst/>
              <a:gdLst/>
              <a:ahLst/>
              <a:cxnLst/>
              <a:rect l="l" t="t" r="r" b="b"/>
              <a:pathLst>
                <a:path w="1714500" h="1492250">
                  <a:moveTo>
                    <a:pt x="0" y="745998"/>
                  </a:moveTo>
                  <a:lnTo>
                    <a:pt x="1564" y="700555"/>
                  </a:lnTo>
                  <a:lnTo>
                    <a:pt x="6198" y="655832"/>
                  </a:lnTo>
                  <a:lnTo>
                    <a:pt x="13811" y="611907"/>
                  </a:lnTo>
                  <a:lnTo>
                    <a:pt x="24314" y="568859"/>
                  </a:lnTo>
                  <a:lnTo>
                    <a:pt x="37617" y="526764"/>
                  </a:lnTo>
                  <a:lnTo>
                    <a:pt x="53630" y="485701"/>
                  </a:lnTo>
                  <a:lnTo>
                    <a:pt x="72264" y="445748"/>
                  </a:lnTo>
                  <a:lnTo>
                    <a:pt x="93430" y="406983"/>
                  </a:lnTo>
                  <a:lnTo>
                    <a:pt x="117037" y="369485"/>
                  </a:lnTo>
                  <a:lnTo>
                    <a:pt x="142996" y="333331"/>
                  </a:lnTo>
                  <a:lnTo>
                    <a:pt x="171217" y="298599"/>
                  </a:lnTo>
                  <a:lnTo>
                    <a:pt x="201611" y="265367"/>
                  </a:lnTo>
                  <a:lnTo>
                    <a:pt x="234087" y="233713"/>
                  </a:lnTo>
                  <a:lnTo>
                    <a:pt x="268557" y="203716"/>
                  </a:lnTo>
                  <a:lnTo>
                    <a:pt x="304930" y="175454"/>
                  </a:lnTo>
                  <a:lnTo>
                    <a:pt x="343117" y="149004"/>
                  </a:lnTo>
                  <a:lnTo>
                    <a:pt x="383029" y="124444"/>
                  </a:lnTo>
                  <a:lnTo>
                    <a:pt x="424575" y="101854"/>
                  </a:lnTo>
                  <a:lnTo>
                    <a:pt x="467665" y="81309"/>
                  </a:lnTo>
                  <a:lnTo>
                    <a:pt x="512212" y="62890"/>
                  </a:lnTo>
                  <a:lnTo>
                    <a:pt x="558123" y="46673"/>
                  </a:lnTo>
                  <a:lnTo>
                    <a:pt x="605311" y="32737"/>
                  </a:lnTo>
                  <a:lnTo>
                    <a:pt x="653685" y="21159"/>
                  </a:lnTo>
                  <a:lnTo>
                    <a:pt x="703155" y="12019"/>
                  </a:lnTo>
                  <a:lnTo>
                    <a:pt x="753633" y="5394"/>
                  </a:lnTo>
                  <a:lnTo>
                    <a:pt x="805027" y="1361"/>
                  </a:lnTo>
                  <a:lnTo>
                    <a:pt x="857250" y="0"/>
                  </a:lnTo>
                  <a:lnTo>
                    <a:pt x="909472" y="1361"/>
                  </a:lnTo>
                  <a:lnTo>
                    <a:pt x="960866" y="5394"/>
                  </a:lnTo>
                  <a:lnTo>
                    <a:pt x="1011344" y="12019"/>
                  </a:lnTo>
                  <a:lnTo>
                    <a:pt x="1060814" y="21159"/>
                  </a:lnTo>
                  <a:lnTo>
                    <a:pt x="1109188" y="32737"/>
                  </a:lnTo>
                  <a:lnTo>
                    <a:pt x="1156376" y="46673"/>
                  </a:lnTo>
                  <a:lnTo>
                    <a:pt x="1202287" y="62890"/>
                  </a:lnTo>
                  <a:lnTo>
                    <a:pt x="1246834" y="81309"/>
                  </a:lnTo>
                  <a:lnTo>
                    <a:pt x="1289924" y="101853"/>
                  </a:lnTo>
                  <a:lnTo>
                    <a:pt x="1331470" y="124444"/>
                  </a:lnTo>
                  <a:lnTo>
                    <a:pt x="1371382" y="149004"/>
                  </a:lnTo>
                  <a:lnTo>
                    <a:pt x="1409569" y="175454"/>
                  </a:lnTo>
                  <a:lnTo>
                    <a:pt x="1445942" y="203716"/>
                  </a:lnTo>
                  <a:lnTo>
                    <a:pt x="1480412" y="233713"/>
                  </a:lnTo>
                  <a:lnTo>
                    <a:pt x="1512888" y="265367"/>
                  </a:lnTo>
                  <a:lnTo>
                    <a:pt x="1543282" y="298599"/>
                  </a:lnTo>
                  <a:lnTo>
                    <a:pt x="1571503" y="333331"/>
                  </a:lnTo>
                  <a:lnTo>
                    <a:pt x="1597462" y="369485"/>
                  </a:lnTo>
                  <a:lnTo>
                    <a:pt x="1621069" y="406983"/>
                  </a:lnTo>
                  <a:lnTo>
                    <a:pt x="1642235" y="445748"/>
                  </a:lnTo>
                  <a:lnTo>
                    <a:pt x="1660869" y="485701"/>
                  </a:lnTo>
                  <a:lnTo>
                    <a:pt x="1676882" y="526764"/>
                  </a:lnTo>
                  <a:lnTo>
                    <a:pt x="1690185" y="568859"/>
                  </a:lnTo>
                  <a:lnTo>
                    <a:pt x="1700688" y="611907"/>
                  </a:lnTo>
                  <a:lnTo>
                    <a:pt x="1708301" y="655832"/>
                  </a:lnTo>
                  <a:lnTo>
                    <a:pt x="1712935" y="700555"/>
                  </a:lnTo>
                  <a:lnTo>
                    <a:pt x="1714500" y="745998"/>
                  </a:lnTo>
                  <a:lnTo>
                    <a:pt x="1712935" y="791440"/>
                  </a:lnTo>
                  <a:lnTo>
                    <a:pt x="1708301" y="836163"/>
                  </a:lnTo>
                  <a:lnTo>
                    <a:pt x="1700688" y="880088"/>
                  </a:lnTo>
                  <a:lnTo>
                    <a:pt x="1690185" y="923136"/>
                  </a:lnTo>
                  <a:lnTo>
                    <a:pt x="1676882" y="965231"/>
                  </a:lnTo>
                  <a:lnTo>
                    <a:pt x="1660869" y="1006294"/>
                  </a:lnTo>
                  <a:lnTo>
                    <a:pt x="1642235" y="1046247"/>
                  </a:lnTo>
                  <a:lnTo>
                    <a:pt x="1621069" y="1085012"/>
                  </a:lnTo>
                  <a:lnTo>
                    <a:pt x="1597462" y="1122510"/>
                  </a:lnTo>
                  <a:lnTo>
                    <a:pt x="1571503" y="1158664"/>
                  </a:lnTo>
                  <a:lnTo>
                    <a:pt x="1543282" y="1193396"/>
                  </a:lnTo>
                  <a:lnTo>
                    <a:pt x="1512888" y="1226628"/>
                  </a:lnTo>
                  <a:lnTo>
                    <a:pt x="1480412" y="1258282"/>
                  </a:lnTo>
                  <a:lnTo>
                    <a:pt x="1445942" y="1288279"/>
                  </a:lnTo>
                  <a:lnTo>
                    <a:pt x="1409569" y="1316541"/>
                  </a:lnTo>
                  <a:lnTo>
                    <a:pt x="1371382" y="1342991"/>
                  </a:lnTo>
                  <a:lnTo>
                    <a:pt x="1331470" y="1367551"/>
                  </a:lnTo>
                  <a:lnTo>
                    <a:pt x="1289924" y="1390141"/>
                  </a:lnTo>
                  <a:lnTo>
                    <a:pt x="1246834" y="1410686"/>
                  </a:lnTo>
                  <a:lnTo>
                    <a:pt x="1202287" y="1429105"/>
                  </a:lnTo>
                  <a:lnTo>
                    <a:pt x="1156376" y="1445322"/>
                  </a:lnTo>
                  <a:lnTo>
                    <a:pt x="1109188" y="1459258"/>
                  </a:lnTo>
                  <a:lnTo>
                    <a:pt x="1060814" y="1470836"/>
                  </a:lnTo>
                  <a:lnTo>
                    <a:pt x="1011344" y="1479976"/>
                  </a:lnTo>
                  <a:lnTo>
                    <a:pt x="960866" y="1486601"/>
                  </a:lnTo>
                  <a:lnTo>
                    <a:pt x="909472" y="1490634"/>
                  </a:lnTo>
                  <a:lnTo>
                    <a:pt x="857250" y="1491996"/>
                  </a:lnTo>
                  <a:lnTo>
                    <a:pt x="805027" y="1490634"/>
                  </a:lnTo>
                  <a:lnTo>
                    <a:pt x="753633" y="1486601"/>
                  </a:lnTo>
                  <a:lnTo>
                    <a:pt x="703155" y="1479976"/>
                  </a:lnTo>
                  <a:lnTo>
                    <a:pt x="653685" y="1470836"/>
                  </a:lnTo>
                  <a:lnTo>
                    <a:pt x="605311" y="1459258"/>
                  </a:lnTo>
                  <a:lnTo>
                    <a:pt x="558123" y="1445322"/>
                  </a:lnTo>
                  <a:lnTo>
                    <a:pt x="512212" y="1429105"/>
                  </a:lnTo>
                  <a:lnTo>
                    <a:pt x="467665" y="1410686"/>
                  </a:lnTo>
                  <a:lnTo>
                    <a:pt x="424575" y="1390142"/>
                  </a:lnTo>
                  <a:lnTo>
                    <a:pt x="383029" y="1367551"/>
                  </a:lnTo>
                  <a:lnTo>
                    <a:pt x="343117" y="1342991"/>
                  </a:lnTo>
                  <a:lnTo>
                    <a:pt x="304930" y="1316541"/>
                  </a:lnTo>
                  <a:lnTo>
                    <a:pt x="268557" y="1288279"/>
                  </a:lnTo>
                  <a:lnTo>
                    <a:pt x="234087" y="1258282"/>
                  </a:lnTo>
                  <a:lnTo>
                    <a:pt x="201611" y="1226628"/>
                  </a:lnTo>
                  <a:lnTo>
                    <a:pt x="171217" y="1193396"/>
                  </a:lnTo>
                  <a:lnTo>
                    <a:pt x="142996" y="1158664"/>
                  </a:lnTo>
                  <a:lnTo>
                    <a:pt x="117037" y="1122510"/>
                  </a:lnTo>
                  <a:lnTo>
                    <a:pt x="93430" y="1085012"/>
                  </a:lnTo>
                  <a:lnTo>
                    <a:pt x="72264" y="1046247"/>
                  </a:lnTo>
                  <a:lnTo>
                    <a:pt x="53630" y="1006294"/>
                  </a:lnTo>
                  <a:lnTo>
                    <a:pt x="37617" y="965231"/>
                  </a:lnTo>
                  <a:lnTo>
                    <a:pt x="24314" y="923136"/>
                  </a:lnTo>
                  <a:lnTo>
                    <a:pt x="13811" y="880088"/>
                  </a:lnTo>
                  <a:lnTo>
                    <a:pt x="6198" y="836163"/>
                  </a:lnTo>
                  <a:lnTo>
                    <a:pt x="1564" y="791440"/>
                  </a:lnTo>
                  <a:lnTo>
                    <a:pt x="0" y="745998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205221" y="2835401"/>
              <a:ext cx="1714500" cy="1492250"/>
            </a:xfrm>
            <a:custGeom>
              <a:avLst/>
              <a:gdLst/>
              <a:ahLst/>
              <a:cxnLst/>
              <a:rect l="l" t="t" r="r" b="b"/>
              <a:pathLst>
                <a:path w="1714500" h="1492250">
                  <a:moveTo>
                    <a:pt x="857250" y="0"/>
                  </a:moveTo>
                  <a:lnTo>
                    <a:pt x="805027" y="1361"/>
                  </a:lnTo>
                  <a:lnTo>
                    <a:pt x="753633" y="5394"/>
                  </a:lnTo>
                  <a:lnTo>
                    <a:pt x="703155" y="12019"/>
                  </a:lnTo>
                  <a:lnTo>
                    <a:pt x="653685" y="21159"/>
                  </a:lnTo>
                  <a:lnTo>
                    <a:pt x="605311" y="32737"/>
                  </a:lnTo>
                  <a:lnTo>
                    <a:pt x="558123" y="46673"/>
                  </a:lnTo>
                  <a:lnTo>
                    <a:pt x="512212" y="62890"/>
                  </a:lnTo>
                  <a:lnTo>
                    <a:pt x="467665" y="81309"/>
                  </a:lnTo>
                  <a:lnTo>
                    <a:pt x="424575" y="101854"/>
                  </a:lnTo>
                  <a:lnTo>
                    <a:pt x="383029" y="124444"/>
                  </a:lnTo>
                  <a:lnTo>
                    <a:pt x="343117" y="149004"/>
                  </a:lnTo>
                  <a:lnTo>
                    <a:pt x="304930" y="175454"/>
                  </a:lnTo>
                  <a:lnTo>
                    <a:pt x="268557" y="203716"/>
                  </a:lnTo>
                  <a:lnTo>
                    <a:pt x="234087" y="233713"/>
                  </a:lnTo>
                  <a:lnTo>
                    <a:pt x="201611" y="265367"/>
                  </a:lnTo>
                  <a:lnTo>
                    <a:pt x="171217" y="298599"/>
                  </a:lnTo>
                  <a:lnTo>
                    <a:pt x="142996" y="333331"/>
                  </a:lnTo>
                  <a:lnTo>
                    <a:pt x="117037" y="369485"/>
                  </a:lnTo>
                  <a:lnTo>
                    <a:pt x="93430" y="406983"/>
                  </a:lnTo>
                  <a:lnTo>
                    <a:pt x="72264" y="445748"/>
                  </a:lnTo>
                  <a:lnTo>
                    <a:pt x="53630" y="485701"/>
                  </a:lnTo>
                  <a:lnTo>
                    <a:pt x="37617" y="526764"/>
                  </a:lnTo>
                  <a:lnTo>
                    <a:pt x="24314" y="568859"/>
                  </a:lnTo>
                  <a:lnTo>
                    <a:pt x="13811" y="611907"/>
                  </a:lnTo>
                  <a:lnTo>
                    <a:pt x="6198" y="655832"/>
                  </a:lnTo>
                  <a:lnTo>
                    <a:pt x="1564" y="700555"/>
                  </a:lnTo>
                  <a:lnTo>
                    <a:pt x="0" y="745998"/>
                  </a:lnTo>
                  <a:lnTo>
                    <a:pt x="1564" y="791440"/>
                  </a:lnTo>
                  <a:lnTo>
                    <a:pt x="6198" y="836163"/>
                  </a:lnTo>
                  <a:lnTo>
                    <a:pt x="13811" y="880088"/>
                  </a:lnTo>
                  <a:lnTo>
                    <a:pt x="24314" y="923136"/>
                  </a:lnTo>
                  <a:lnTo>
                    <a:pt x="37617" y="965231"/>
                  </a:lnTo>
                  <a:lnTo>
                    <a:pt x="53630" y="1006294"/>
                  </a:lnTo>
                  <a:lnTo>
                    <a:pt x="72264" y="1046247"/>
                  </a:lnTo>
                  <a:lnTo>
                    <a:pt x="93430" y="1085012"/>
                  </a:lnTo>
                  <a:lnTo>
                    <a:pt x="117037" y="1122510"/>
                  </a:lnTo>
                  <a:lnTo>
                    <a:pt x="142996" y="1158664"/>
                  </a:lnTo>
                  <a:lnTo>
                    <a:pt x="171217" y="1193396"/>
                  </a:lnTo>
                  <a:lnTo>
                    <a:pt x="201611" y="1226628"/>
                  </a:lnTo>
                  <a:lnTo>
                    <a:pt x="234087" y="1258282"/>
                  </a:lnTo>
                  <a:lnTo>
                    <a:pt x="268557" y="1288279"/>
                  </a:lnTo>
                  <a:lnTo>
                    <a:pt x="304930" y="1316541"/>
                  </a:lnTo>
                  <a:lnTo>
                    <a:pt x="343117" y="1342991"/>
                  </a:lnTo>
                  <a:lnTo>
                    <a:pt x="383029" y="1367551"/>
                  </a:lnTo>
                  <a:lnTo>
                    <a:pt x="424575" y="1390142"/>
                  </a:lnTo>
                  <a:lnTo>
                    <a:pt x="467665" y="1410686"/>
                  </a:lnTo>
                  <a:lnTo>
                    <a:pt x="512212" y="1429105"/>
                  </a:lnTo>
                  <a:lnTo>
                    <a:pt x="558123" y="1445322"/>
                  </a:lnTo>
                  <a:lnTo>
                    <a:pt x="605311" y="1459258"/>
                  </a:lnTo>
                  <a:lnTo>
                    <a:pt x="653685" y="1470836"/>
                  </a:lnTo>
                  <a:lnTo>
                    <a:pt x="703155" y="1479976"/>
                  </a:lnTo>
                  <a:lnTo>
                    <a:pt x="753633" y="1486601"/>
                  </a:lnTo>
                  <a:lnTo>
                    <a:pt x="805027" y="1490634"/>
                  </a:lnTo>
                  <a:lnTo>
                    <a:pt x="857250" y="1491996"/>
                  </a:lnTo>
                  <a:lnTo>
                    <a:pt x="909472" y="1490634"/>
                  </a:lnTo>
                  <a:lnTo>
                    <a:pt x="960866" y="1486601"/>
                  </a:lnTo>
                  <a:lnTo>
                    <a:pt x="1011344" y="1479976"/>
                  </a:lnTo>
                  <a:lnTo>
                    <a:pt x="1060814" y="1470836"/>
                  </a:lnTo>
                  <a:lnTo>
                    <a:pt x="1109188" y="1459258"/>
                  </a:lnTo>
                  <a:lnTo>
                    <a:pt x="1156376" y="1445322"/>
                  </a:lnTo>
                  <a:lnTo>
                    <a:pt x="1202287" y="1429105"/>
                  </a:lnTo>
                  <a:lnTo>
                    <a:pt x="1246834" y="1410686"/>
                  </a:lnTo>
                  <a:lnTo>
                    <a:pt x="1289924" y="1390141"/>
                  </a:lnTo>
                  <a:lnTo>
                    <a:pt x="1331470" y="1367551"/>
                  </a:lnTo>
                  <a:lnTo>
                    <a:pt x="1371382" y="1342991"/>
                  </a:lnTo>
                  <a:lnTo>
                    <a:pt x="1409569" y="1316541"/>
                  </a:lnTo>
                  <a:lnTo>
                    <a:pt x="1445942" y="1288279"/>
                  </a:lnTo>
                  <a:lnTo>
                    <a:pt x="1480412" y="1258282"/>
                  </a:lnTo>
                  <a:lnTo>
                    <a:pt x="1512888" y="1226628"/>
                  </a:lnTo>
                  <a:lnTo>
                    <a:pt x="1543282" y="1193396"/>
                  </a:lnTo>
                  <a:lnTo>
                    <a:pt x="1571503" y="1158664"/>
                  </a:lnTo>
                  <a:lnTo>
                    <a:pt x="1597462" y="1122510"/>
                  </a:lnTo>
                  <a:lnTo>
                    <a:pt x="1621069" y="1085012"/>
                  </a:lnTo>
                  <a:lnTo>
                    <a:pt x="1642235" y="1046247"/>
                  </a:lnTo>
                  <a:lnTo>
                    <a:pt x="1660869" y="1006294"/>
                  </a:lnTo>
                  <a:lnTo>
                    <a:pt x="1676882" y="965231"/>
                  </a:lnTo>
                  <a:lnTo>
                    <a:pt x="1690185" y="923136"/>
                  </a:lnTo>
                  <a:lnTo>
                    <a:pt x="1700688" y="880088"/>
                  </a:lnTo>
                  <a:lnTo>
                    <a:pt x="1708301" y="836163"/>
                  </a:lnTo>
                  <a:lnTo>
                    <a:pt x="1712935" y="791440"/>
                  </a:lnTo>
                  <a:lnTo>
                    <a:pt x="1714500" y="745998"/>
                  </a:lnTo>
                  <a:lnTo>
                    <a:pt x="1712935" y="700555"/>
                  </a:lnTo>
                  <a:lnTo>
                    <a:pt x="1708301" y="655832"/>
                  </a:lnTo>
                  <a:lnTo>
                    <a:pt x="1700688" y="611907"/>
                  </a:lnTo>
                  <a:lnTo>
                    <a:pt x="1690185" y="568859"/>
                  </a:lnTo>
                  <a:lnTo>
                    <a:pt x="1676882" y="526764"/>
                  </a:lnTo>
                  <a:lnTo>
                    <a:pt x="1660869" y="485701"/>
                  </a:lnTo>
                  <a:lnTo>
                    <a:pt x="1642235" y="445748"/>
                  </a:lnTo>
                  <a:lnTo>
                    <a:pt x="1621069" y="406983"/>
                  </a:lnTo>
                  <a:lnTo>
                    <a:pt x="1597462" y="369485"/>
                  </a:lnTo>
                  <a:lnTo>
                    <a:pt x="1571503" y="333331"/>
                  </a:lnTo>
                  <a:lnTo>
                    <a:pt x="1543282" y="298599"/>
                  </a:lnTo>
                  <a:lnTo>
                    <a:pt x="1512888" y="265367"/>
                  </a:lnTo>
                  <a:lnTo>
                    <a:pt x="1480412" y="233713"/>
                  </a:lnTo>
                  <a:lnTo>
                    <a:pt x="1445942" y="203716"/>
                  </a:lnTo>
                  <a:lnTo>
                    <a:pt x="1409569" y="175454"/>
                  </a:lnTo>
                  <a:lnTo>
                    <a:pt x="1371382" y="149004"/>
                  </a:lnTo>
                  <a:lnTo>
                    <a:pt x="1331470" y="124444"/>
                  </a:lnTo>
                  <a:lnTo>
                    <a:pt x="1289924" y="101853"/>
                  </a:lnTo>
                  <a:lnTo>
                    <a:pt x="1246834" y="81309"/>
                  </a:lnTo>
                  <a:lnTo>
                    <a:pt x="1202287" y="62890"/>
                  </a:lnTo>
                  <a:lnTo>
                    <a:pt x="1156376" y="46673"/>
                  </a:lnTo>
                  <a:lnTo>
                    <a:pt x="1109188" y="32737"/>
                  </a:lnTo>
                  <a:lnTo>
                    <a:pt x="1060814" y="21159"/>
                  </a:lnTo>
                  <a:lnTo>
                    <a:pt x="1011344" y="12019"/>
                  </a:lnTo>
                  <a:lnTo>
                    <a:pt x="960866" y="5394"/>
                  </a:lnTo>
                  <a:lnTo>
                    <a:pt x="909472" y="1361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205221" y="2835401"/>
              <a:ext cx="1714500" cy="1492250"/>
            </a:xfrm>
            <a:custGeom>
              <a:avLst/>
              <a:gdLst/>
              <a:ahLst/>
              <a:cxnLst/>
              <a:rect l="l" t="t" r="r" b="b"/>
              <a:pathLst>
                <a:path w="1714500" h="1492250">
                  <a:moveTo>
                    <a:pt x="0" y="745998"/>
                  </a:moveTo>
                  <a:lnTo>
                    <a:pt x="1564" y="700555"/>
                  </a:lnTo>
                  <a:lnTo>
                    <a:pt x="6198" y="655832"/>
                  </a:lnTo>
                  <a:lnTo>
                    <a:pt x="13811" y="611907"/>
                  </a:lnTo>
                  <a:lnTo>
                    <a:pt x="24314" y="568859"/>
                  </a:lnTo>
                  <a:lnTo>
                    <a:pt x="37617" y="526764"/>
                  </a:lnTo>
                  <a:lnTo>
                    <a:pt x="53630" y="485701"/>
                  </a:lnTo>
                  <a:lnTo>
                    <a:pt x="72264" y="445748"/>
                  </a:lnTo>
                  <a:lnTo>
                    <a:pt x="93430" y="406983"/>
                  </a:lnTo>
                  <a:lnTo>
                    <a:pt x="117037" y="369485"/>
                  </a:lnTo>
                  <a:lnTo>
                    <a:pt x="142996" y="333331"/>
                  </a:lnTo>
                  <a:lnTo>
                    <a:pt x="171217" y="298599"/>
                  </a:lnTo>
                  <a:lnTo>
                    <a:pt x="201611" y="265367"/>
                  </a:lnTo>
                  <a:lnTo>
                    <a:pt x="234087" y="233713"/>
                  </a:lnTo>
                  <a:lnTo>
                    <a:pt x="268557" y="203716"/>
                  </a:lnTo>
                  <a:lnTo>
                    <a:pt x="304930" y="175454"/>
                  </a:lnTo>
                  <a:lnTo>
                    <a:pt x="343117" y="149004"/>
                  </a:lnTo>
                  <a:lnTo>
                    <a:pt x="383029" y="124444"/>
                  </a:lnTo>
                  <a:lnTo>
                    <a:pt x="424575" y="101854"/>
                  </a:lnTo>
                  <a:lnTo>
                    <a:pt x="467665" y="81309"/>
                  </a:lnTo>
                  <a:lnTo>
                    <a:pt x="512212" y="62890"/>
                  </a:lnTo>
                  <a:lnTo>
                    <a:pt x="558123" y="46673"/>
                  </a:lnTo>
                  <a:lnTo>
                    <a:pt x="605311" y="32737"/>
                  </a:lnTo>
                  <a:lnTo>
                    <a:pt x="653685" y="21159"/>
                  </a:lnTo>
                  <a:lnTo>
                    <a:pt x="703155" y="12019"/>
                  </a:lnTo>
                  <a:lnTo>
                    <a:pt x="753633" y="5394"/>
                  </a:lnTo>
                  <a:lnTo>
                    <a:pt x="805027" y="1361"/>
                  </a:lnTo>
                  <a:lnTo>
                    <a:pt x="857250" y="0"/>
                  </a:lnTo>
                  <a:lnTo>
                    <a:pt x="909472" y="1361"/>
                  </a:lnTo>
                  <a:lnTo>
                    <a:pt x="960866" y="5394"/>
                  </a:lnTo>
                  <a:lnTo>
                    <a:pt x="1011344" y="12019"/>
                  </a:lnTo>
                  <a:lnTo>
                    <a:pt x="1060814" y="21159"/>
                  </a:lnTo>
                  <a:lnTo>
                    <a:pt x="1109188" y="32737"/>
                  </a:lnTo>
                  <a:lnTo>
                    <a:pt x="1156376" y="46673"/>
                  </a:lnTo>
                  <a:lnTo>
                    <a:pt x="1202287" y="62890"/>
                  </a:lnTo>
                  <a:lnTo>
                    <a:pt x="1246834" y="81309"/>
                  </a:lnTo>
                  <a:lnTo>
                    <a:pt x="1289924" y="101853"/>
                  </a:lnTo>
                  <a:lnTo>
                    <a:pt x="1331470" y="124444"/>
                  </a:lnTo>
                  <a:lnTo>
                    <a:pt x="1371382" y="149004"/>
                  </a:lnTo>
                  <a:lnTo>
                    <a:pt x="1409569" y="175454"/>
                  </a:lnTo>
                  <a:lnTo>
                    <a:pt x="1445942" y="203716"/>
                  </a:lnTo>
                  <a:lnTo>
                    <a:pt x="1480412" y="233713"/>
                  </a:lnTo>
                  <a:lnTo>
                    <a:pt x="1512888" y="265367"/>
                  </a:lnTo>
                  <a:lnTo>
                    <a:pt x="1543282" y="298599"/>
                  </a:lnTo>
                  <a:lnTo>
                    <a:pt x="1571503" y="333331"/>
                  </a:lnTo>
                  <a:lnTo>
                    <a:pt x="1597462" y="369485"/>
                  </a:lnTo>
                  <a:lnTo>
                    <a:pt x="1621069" y="406983"/>
                  </a:lnTo>
                  <a:lnTo>
                    <a:pt x="1642235" y="445748"/>
                  </a:lnTo>
                  <a:lnTo>
                    <a:pt x="1660869" y="485701"/>
                  </a:lnTo>
                  <a:lnTo>
                    <a:pt x="1676882" y="526764"/>
                  </a:lnTo>
                  <a:lnTo>
                    <a:pt x="1690185" y="568859"/>
                  </a:lnTo>
                  <a:lnTo>
                    <a:pt x="1700688" y="611907"/>
                  </a:lnTo>
                  <a:lnTo>
                    <a:pt x="1708301" y="655832"/>
                  </a:lnTo>
                  <a:lnTo>
                    <a:pt x="1712935" y="700555"/>
                  </a:lnTo>
                  <a:lnTo>
                    <a:pt x="1714500" y="745998"/>
                  </a:lnTo>
                  <a:lnTo>
                    <a:pt x="1712935" y="791440"/>
                  </a:lnTo>
                  <a:lnTo>
                    <a:pt x="1708301" y="836163"/>
                  </a:lnTo>
                  <a:lnTo>
                    <a:pt x="1700688" y="880088"/>
                  </a:lnTo>
                  <a:lnTo>
                    <a:pt x="1690185" y="923136"/>
                  </a:lnTo>
                  <a:lnTo>
                    <a:pt x="1676882" y="965231"/>
                  </a:lnTo>
                  <a:lnTo>
                    <a:pt x="1660869" y="1006294"/>
                  </a:lnTo>
                  <a:lnTo>
                    <a:pt x="1642235" y="1046247"/>
                  </a:lnTo>
                  <a:lnTo>
                    <a:pt x="1621069" y="1085012"/>
                  </a:lnTo>
                  <a:lnTo>
                    <a:pt x="1597462" y="1122510"/>
                  </a:lnTo>
                  <a:lnTo>
                    <a:pt x="1571503" y="1158664"/>
                  </a:lnTo>
                  <a:lnTo>
                    <a:pt x="1543282" y="1193396"/>
                  </a:lnTo>
                  <a:lnTo>
                    <a:pt x="1512888" y="1226628"/>
                  </a:lnTo>
                  <a:lnTo>
                    <a:pt x="1480412" y="1258282"/>
                  </a:lnTo>
                  <a:lnTo>
                    <a:pt x="1445942" y="1288279"/>
                  </a:lnTo>
                  <a:lnTo>
                    <a:pt x="1409569" y="1316541"/>
                  </a:lnTo>
                  <a:lnTo>
                    <a:pt x="1371382" y="1342991"/>
                  </a:lnTo>
                  <a:lnTo>
                    <a:pt x="1331470" y="1367551"/>
                  </a:lnTo>
                  <a:lnTo>
                    <a:pt x="1289924" y="1390141"/>
                  </a:lnTo>
                  <a:lnTo>
                    <a:pt x="1246834" y="1410686"/>
                  </a:lnTo>
                  <a:lnTo>
                    <a:pt x="1202287" y="1429105"/>
                  </a:lnTo>
                  <a:lnTo>
                    <a:pt x="1156376" y="1445322"/>
                  </a:lnTo>
                  <a:lnTo>
                    <a:pt x="1109188" y="1459258"/>
                  </a:lnTo>
                  <a:lnTo>
                    <a:pt x="1060814" y="1470836"/>
                  </a:lnTo>
                  <a:lnTo>
                    <a:pt x="1011344" y="1479976"/>
                  </a:lnTo>
                  <a:lnTo>
                    <a:pt x="960866" y="1486601"/>
                  </a:lnTo>
                  <a:lnTo>
                    <a:pt x="909472" y="1490634"/>
                  </a:lnTo>
                  <a:lnTo>
                    <a:pt x="857250" y="1491996"/>
                  </a:lnTo>
                  <a:lnTo>
                    <a:pt x="805027" y="1490634"/>
                  </a:lnTo>
                  <a:lnTo>
                    <a:pt x="753633" y="1486601"/>
                  </a:lnTo>
                  <a:lnTo>
                    <a:pt x="703155" y="1479976"/>
                  </a:lnTo>
                  <a:lnTo>
                    <a:pt x="653685" y="1470836"/>
                  </a:lnTo>
                  <a:lnTo>
                    <a:pt x="605311" y="1459258"/>
                  </a:lnTo>
                  <a:lnTo>
                    <a:pt x="558123" y="1445322"/>
                  </a:lnTo>
                  <a:lnTo>
                    <a:pt x="512212" y="1429105"/>
                  </a:lnTo>
                  <a:lnTo>
                    <a:pt x="467665" y="1410686"/>
                  </a:lnTo>
                  <a:lnTo>
                    <a:pt x="424575" y="1390142"/>
                  </a:lnTo>
                  <a:lnTo>
                    <a:pt x="383029" y="1367551"/>
                  </a:lnTo>
                  <a:lnTo>
                    <a:pt x="343117" y="1342991"/>
                  </a:lnTo>
                  <a:lnTo>
                    <a:pt x="304930" y="1316541"/>
                  </a:lnTo>
                  <a:lnTo>
                    <a:pt x="268557" y="1288279"/>
                  </a:lnTo>
                  <a:lnTo>
                    <a:pt x="234087" y="1258282"/>
                  </a:lnTo>
                  <a:lnTo>
                    <a:pt x="201611" y="1226628"/>
                  </a:lnTo>
                  <a:lnTo>
                    <a:pt x="171217" y="1193396"/>
                  </a:lnTo>
                  <a:lnTo>
                    <a:pt x="142996" y="1158664"/>
                  </a:lnTo>
                  <a:lnTo>
                    <a:pt x="117037" y="1122510"/>
                  </a:lnTo>
                  <a:lnTo>
                    <a:pt x="93430" y="1085012"/>
                  </a:lnTo>
                  <a:lnTo>
                    <a:pt x="72264" y="1046247"/>
                  </a:lnTo>
                  <a:lnTo>
                    <a:pt x="53630" y="1006294"/>
                  </a:lnTo>
                  <a:lnTo>
                    <a:pt x="37617" y="965231"/>
                  </a:lnTo>
                  <a:lnTo>
                    <a:pt x="24314" y="923136"/>
                  </a:lnTo>
                  <a:lnTo>
                    <a:pt x="13811" y="880088"/>
                  </a:lnTo>
                  <a:lnTo>
                    <a:pt x="6198" y="836163"/>
                  </a:lnTo>
                  <a:lnTo>
                    <a:pt x="1564" y="791440"/>
                  </a:lnTo>
                  <a:lnTo>
                    <a:pt x="0" y="745998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742681" y="2835401"/>
              <a:ext cx="1714500" cy="1492250"/>
            </a:xfrm>
            <a:custGeom>
              <a:avLst/>
              <a:gdLst/>
              <a:ahLst/>
              <a:cxnLst/>
              <a:rect l="l" t="t" r="r" b="b"/>
              <a:pathLst>
                <a:path w="1714500" h="1492250">
                  <a:moveTo>
                    <a:pt x="857250" y="0"/>
                  </a:moveTo>
                  <a:lnTo>
                    <a:pt x="805027" y="1361"/>
                  </a:lnTo>
                  <a:lnTo>
                    <a:pt x="753633" y="5394"/>
                  </a:lnTo>
                  <a:lnTo>
                    <a:pt x="703155" y="12019"/>
                  </a:lnTo>
                  <a:lnTo>
                    <a:pt x="653685" y="21159"/>
                  </a:lnTo>
                  <a:lnTo>
                    <a:pt x="605311" y="32737"/>
                  </a:lnTo>
                  <a:lnTo>
                    <a:pt x="558123" y="46673"/>
                  </a:lnTo>
                  <a:lnTo>
                    <a:pt x="512212" y="62890"/>
                  </a:lnTo>
                  <a:lnTo>
                    <a:pt x="467665" y="81309"/>
                  </a:lnTo>
                  <a:lnTo>
                    <a:pt x="424575" y="101854"/>
                  </a:lnTo>
                  <a:lnTo>
                    <a:pt x="383029" y="124444"/>
                  </a:lnTo>
                  <a:lnTo>
                    <a:pt x="343117" y="149004"/>
                  </a:lnTo>
                  <a:lnTo>
                    <a:pt x="304930" y="175454"/>
                  </a:lnTo>
                  <a:lnTo>
                    <a:pt x="268557" y="203716"/>
                  </a:lnTo>
                  <a:lnTo>
                    <a:pt x="234087" y="233713"/>
                  </a:lnTo>
                  <a:lnTo>
                    <a:pt x="201611" y="265367"/>
                  </a:lnTo>
                  <a:lnTo>
                    <a:pt x="171217" y="298599"/>
                  </a:lnTo>
                  <a:lnTo>
                    <a:pt x="142996" y="333331"/>
                  </a:lnTo>
                  <a:lnTo>
                    <a:pt x="117037" y="369485"/>
                  </a:lnTo>
                  <a:lnTo>
                    <a:pt x="93430" y="406983"/>
                  </a:lnTo>
                  <a:lnTo>
                    <a:pt x="72264" y="445748"/>
                  </a:lnTo>
                  <a:lnTo>
                    <a:pt x="53630" y="485701"/>
                  </a:lnTo>
                  <a:lnTo>
                    <a:pt x="37617" y="526764"/>
                  </a:lnTo>
                  <a:lnTo>
                    <a:pt x="24314" y="568859"/>
                  </a:lnTo>
                  <a:lnTo>
                    <a:pt x="13811" y="611907"/>
                  </a:lnTo>
                  <a:lnTo>
                    <a:pt x="6198" y="655832"/>
                  </a:lnTo>
                  <a:lnTo>
                    <a:pt x="1564" y="700555"/>
                  </a:lnTo>
                  <a:lnTo>
                    <a:pt x="0" y="745998"/>
                  </a:lnTo>
                  <a:lnTo>
                    <a:pt x="1564" y="791440"/>
                  </a:lnTo>
                  <a:lnTo>
                    <a:pt x="6198" y="836163"/>
                  </a:lnTo>
                  <a:lnTo>
                    <a:pt x="13811" y="880088"/>
                  </a:lnTo>
                  <a:lnTo>
                    <a:pt x="24314" y="923136"/>
                  </a:lnTo>
                  <a:lnTo>
                    <a:pt x="37617" y="965231"/>
                  </a:lnTo>
                  <a:lnTo>
                    <a:pt x="53630" y="1006294"/>
                  </a:lnTo>
                  <a:lnTo>
                    <a:pt x="72264" y="1046247"/>
                  </a:lnTo>
                  <a:lnTo>
                    <a:pt x="93430" y="1085012"/>
                  </a:lnTo>
                  <a:lnTo>
                    <a:pt x="117037" y="1122510"/>
                  </a:lnTo>
                  <a:lnTo>
                    <a:pt x="142996" y="1158664"/>
                  </a:lnTo>
                  <a:lnTo>
                    <a:pt x="171217" y="1193396"/>
                  </a:lnTo>
                  <a:lnTo>
                    <a:pt x="201611" y="1226628"/>
                  </a:lnTo>
                  <a:lnTo>
                    <a:pt x="234087" y="1258282"/>
                  </a:lnTo>
                  <a:lnTo>
                    <a:pt x="268557" y="1288279"/>
                  </a:lnTo>
                  <a:lnTo>
                    <a:pt x="304930" y="1316541"/>
                  </a:lnTo>
                  <a:lnTo>
                    <a:pt x="343117" y="1342991"/>
                  </a:lnTo>
                  <a:lnTo>
                    <a:pt x="383029" y="1367551"/>
                  </a:lnTo>
                  <a:lnTo>
                    <a:pt x="424575" y="1390142"/>
                  </a:lnTo>
                  <a:lnTo>
                    <a:pt x="467665" y="1410686"/>
                  </a:lnTo>
                  <a:lnTo>
                    <a:pt x="512212" y="1429105"/>
                  </a:lnTo>
                  <a:lnTo>
                    <a:pt x="558123" y="1445322"/>
                  </a:lnTo>
                  <a:lnTo>
                    <a:pt x="605311" y="1459258"/>
                  </a:lnTo>
                  <a:lnTo>
                    <a:pt x="653685" y="1470836"/>
                  </a:lnTo>
                  <a:lnTo>
                    <a:pt x="703155" y="1479976"/>
                  </a:lnTo>
                  <a:lnTo>
                    <a:pt x="753633" y="1486601"/>
                  </a:lnTo>
                  <a:lnTo>
                    <a:pt x="805027" y="1490634"/>
                  </a:lnTo>
                  <a:lnTo>
                    <a:pt x="857250" y="1491996"/>
                  </a:lnTo>
                  <a:lnTo>
                    <a:pt x="909472" y="1490634"/>
                  </a:lnTo>
                  <a:lnTo>
                    <a:pt x="960866" y="1486601"/>
                  </a:lnTo>
                  <a:lnTo>
                    <a:pt x="1011344" y="1479976"/>
                  </a:lnTo>
                  <a:lnTo>
                    <a:pt x="1060814" y="1470836"/>
                  </a:lnTo>
                  <a:lnTo>
                    <a:pt x="1109188" y="1459258"/>
                  </a:lnTo>
                  <a:lnTo>
                    <a:pt x="1156376" y="1445322"/>
                  </a:lnTo>
                  <a:lnTo>
                    <a:pt x="1202287" y="1429105"/>
                  </a:lnTo>
                  <a:lnTo>
                    <a:pt x="1246834" y="1410686"/>
                  </a:lnTo>
                  <a:lnTo>
                    <a:pt x="1289924" y="1390141"/>
                  </a:lnTo>
                  <a:lnTo>
                    <a:pt x="1331470" y="1367551"/>
                  </a:lnTo>
                  <a:lnTo>
                    <a:pt x="1371382" y="1342991"/>
                  </a:lnTo>
                  <a:lnTo>
                    <a:pt x="1409569" y="1316541"/>
                  </a:lnTo>
                  <a:lnTo>
                    <a:pt x="1445942" y="1288279"/>
                  </a:lnTo>
                  <a:lnTo>
                    <a:pt x="1480412" y="1258282"/>
                  </a:lnTo>
                  <a:lnTo>
                    <a:pt x="1512888" y="1226628"/>
                  </a:lnTo>
                  <a:lnTo>
                    <a:pt x="1543282" y="1193396"/>
                  </a:lnTo>
                  <a:lnTo>
                    <a:pt x="1571503" y="1158664"/>
                  </a:lnTo>
                  <a:lnTo>
                    <a:pt x="1597462" y="1122510"/>
                  </a:lnTo>
                  <a:lnTo>
                    <a:pt x="1621069" y="1085012"/>
                  </a:lnTo>
                  <a:lnTo>
                    <a:pt x="1642235" y="1046247"/>
                  </a:lnTo>
                  <a:lnTo>
                    <a:pt x="1660869" y="1006294"/>
                  </a:lnTo>
                  <a:lnTo>
                    <a:pt x="1676882" y="965231"/>
                  </a:lnTo>
                  <a:lnTo>
                    <a:pt x="1690185" y="923136"/>
                  </a:lnTo>
                  <a:lnTo>
                    <a:pt x="1700688" y="880088"/>
                  </a:lnTo>
                  <a:lnTo>
                    <a:pt x="1708301" y="836163"/>
                  </a:lnTo>
                  <a:lnTo>
                    <a:pt x="1712935" y="791440"/>
                  </a:lnTo>
                  <a:lnTo>
                    <a:pt x="1714500" y="745998"/>
                  </a:lnTo>
                  <a:lnTo>
                    <a:pt x="1712935" y="700555"/>
                  </a:lnTo>
                  <a:lnTo>
                    <a:pt x="1708301" y="655832"/>
                  </a:lnTo>
                  <a:lnTo>
                    <a:pt x="1700688" y="611907"/>
                  </a:lnTo>
                  <a:lnTo>
                    <a:pt x="1690185" y="568859"/>
                  </a:lnTo>
                  <a:lnTo>
                    <a:pt x="1676882" y="526764"/>
                  </a:lnTo>
                  <a:lnTo>
                    <a:pt x="1660869" y="485701"/>
                  </a:lnTo>
                  <a:lnTo>
                    <a:pt x="1642235" y="445748"/>
                  </a:lnTo>
                  <a:lnTo>
                    <a:pt x="1621069" y="406983"/>
                  </a:lnTo>
                  <a:lnTo>
                    <a:pt x="1597462" y="369485"/>
                  </a:lnTo>
                  <a:lnTo>
                    <a:pt x="1571503" y="333331"/>
                  </a:lnTo>
                  <a:lnTo>
                    <a:pt x="1543282" y="298599"/>
                  </a:lnTo>
                  <a:lnTo>
                    <a:pt x="1512888" y="265367"/>
                  </a:lnTo>
                  <a:lnTo>
                    <a:pt x="1480412" y="233713"/>
                  </a:lnTo>
                  <a:lnTo>
                    <a:pt x="1445942" y="203716"/>
                  </a:lnTo>
                  <a:lnTo>
                    <a:pt x="1409569" y="175454"/>
                  </a:lnTo>
                  <a:lnTo>
                    <a:pt x="1371382" y="149004"/>
                  </a:lnTo>
                  <a:lnTo>
                    <a:pt x="1331470" y="124444"/>
                  </a:lnTo>
                  <a:lnTo>
                    <a:pt x="1289924" y="101853"/>
                  </a:lnTo>
                  <a:lnTo>
                    <a:pt x="1246834" y="81309"/>
                  </a:lnTo>
                  <a:lnTo>
                    <a:pt x="1202287" y="62890"/>
                  </a:lnTo>
                  <a:lnTo>
                    <a:pt x="1156376" y="46673"/>
                  </a:lnTo>
                  <a:lnTo>
                    <a:pt x="1109188" y="32737"/>
                  </a:lnTo>
                  <a:lnTo>
                    <a:pt x="1060814" y="21159"/>
                  </a:lnTo>
                  <a:lnTo>
                    <a:pt x="1011344" y="12019"/>
                  </a:lnTo>
                  <a:lnTo>
                    <a:pt x="960866" y="5394"/>
                  </a:lnTo>
                  <a:lnTo>
                    <a:pt x="909472" y="1361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742681" y="2835401"/>
              <a:ext cx="1714500" cy="1492250"/>
            </a:xfrm>
            <a:custGeom>
              <a:avLst/>
              <a:gdLst/>
              <a:ahLst/>
              <a:cxnLst/>
              <a:rect l="l" t="t" r="r" b="b"/>
              <a:pathLst>
                <a:path w="1714500" h="1492250">
                  <a:moveTo>
                    <a:pt x="0" y="745998"/>
                  </a:moveTo>
                  <a:lnTo>
                    <a:pt x="1564" y="700555"/>
                  </a:lnTo>
                  <a:lnTo>
                    <a:pt x="6198" y="655832"/>
                  </a:lnTo>
                  <a:lnTo>
                    <a:pt x="13811" y="611907"/>
                  </a:lnTo>
                  <a:lnTo>
                    <a:pt x="24314" y="568859"/>
                  </a:lnTo>
                  <a:lnTo>
                    <a:pt x="37617" y="526764"/>
                  </a:lnTo>
                  <a:lnTo>
                    <a:pt x="53630" y="485701"/>
                  </a:lnTo>
                  <a:lnTo>
                    <a:pt x="72264" y="445748"/>
                  </a:lnTo>
                  <a:lnTo>
                    <a:pt x="93430" y="406983"/>
                  </a:lnTo>
                  <a:lnTo>
                    <a:pt x="117037" y="369485"/>
                  </a:lnTo>
                  <a:lnTo>
                    <a:pt x="142996" y="333331"/>
                  </a:lnTo>
                  <a:lnTo>
                    <a:pt x="171217" y="298599"/>
                  </a:lnTo>
                  <a:lnTo>
                    <a:pt x="201611" y="265367"/>
                  </a:lnTo>
                  <a:lnTo>
                    <a:pt x="234087" y="233713"/>
                  </a:lnTo>
                  <a:lnTo>
                    <a:pt x="268557" y="203716"/>
                  </a:lnTo>
                  <a:lnTo>
                    <a:pt x="304930" y="175454"/>
                  </a:lnTo>
                  <a:lnTo>
                    <a:pt x="343117" y="149004"/>
                  </a:lnTo>
                  <a:lnTo>
                    <a:pt x="383029" y="124444"/>
                  </a:lnTo>
                  <a:lnTo>
                    <a:pt x="424575" y="101854"/>
                  </a:lnTo>
                  <a:lnTo>
                    <a:pt x="467665" y="81309"/>
                  </a:lnTo>
                  <a:lnTo>
                    <a:pt x="512212" y="62890"/>
                  </a:lnTo>
                  <a:lnTo>
                    <a:pt x="558123" y="46673"/>
                  </a:lnTo>
                  <a:lnTo>
                    <a:pt x="605311" y="32737"/>
                  </a:lnTo>
                  <a:lnTo>
                    <a:pt x="653685" y="21159"/>
                  </a:lnTo>
                  <a:lnTo>
                    <a:pt x="703155" y="12019"/>
                  </a:lnTo>
                  <a:lnTo>
                    <a:pt x="753633" y="5394"/>
                  </a:lnTo>
                  <a:lnTo>
                    <a:pt x="805027" y="1361"/>
                  </a:lnTo>
                  <a:lnTo>
                    <a:pt x="857250" y="0"/>
                  </a:lnTo>
                  <a:lnTo>
                    <a:pt x="909472" y="1361"/>
                  </a:lnTo>
                  <a:lnTo>
                    <a:pt x="960866" y="5394"/>
                  </a:lnTo>
                  <a:lnTo>
                    <a:pt x="1011344" y="12019"/>
                  </a:lnTo>
                  <a:lnTo>
                    <a:pt x="1060814" y="21159"/>
                  </a:lnTo>
                  <a:lnTo>
                    <a:pt x="1109188" y="32737"/>
                  </a:lnTo>
                  <a:lnTo>
                    <a:pt x="1156376" y="46673"/>
                  </a:lnTo>
                  <a:lnTo>
                    <a:pt x="1202287" y="62890"/>
                  </a:lnTo>
                  <a:lnTo>
                    <a:pt x="1246834" y="81309"/>
                  </a:lnTo>
                  <a:lnTo>
                    <a:pt x="1289924" y="101853"/>
                  </a:lnTo>
                  <a:lnTo>
                    <a:pt x="1331470" y="124444"/>
                  </a:lnTo>
                  <a:lnTo>
                    <a:pt x="1371382" y="149004"/>
                  </a:lnTo>
                  <a:lnTo>
                    <a:pt x="1409569" y="175454"/>
                  </a:lnTo>
                  <a:lnTo>
                    <a:pt x="1445942" y="203716"/>
                  </a:lnTo>
                  <a:lnTo>
                    <a:pt x="1480412" y="233713"/>
                  </a:lnTo>
                  <a:lnTo>
                    <a:pt x="1512888" y="265367"/>
                  </a:lnTo>
                  <a:lnTo>
                    <a:pt x="1543282" y="298599"/>
                  </a:lnTo>
                  <a:lnTo>
                    <a:pt x="1571503" y="333331"/>
                  </a:lnTo>
                  <a:lnTo>
                    <a:pt x="1597462" y="369485"/>
                  </a:lnTo>
                  <a:lnTo>
                    <a:pt x="1621069" y="406983"/>
                  </a:lnTo>
                  <a:lnTo>
                    <a:pt x="1642235" y="445748"/>
                  </a:lnTo>
                  <a:lnTo>
                    <a:pt x="1660869" y="485701"/>
                  </a:lnTo>
                  <a:lnTo>
                    <a:pt x="1676882" y="526764"/>
                  </a:lnTo>
                  <a:lnTo>
                    <a:pt x="1690185" y="568859"/>
                  </a:lnTo>
                  <a:lnTo>
                    <a:pt x="1700688" y="611907"/>
                  </a:lnTo>
                  <a:lnTo>
                    <a:pt x="1708301" y="655832"/>
                  </a:lnTo>
                  <a:lnTo>
                    <a:pt x="1712935" y="700555"/>
                  </a:lnTo>
                  <a:lnTo>
                    <a:pt x="1714500" y="745998"/>
                  </a:lnTo>
                  <a:lnTo>
                    <a:pt x="1712935" y="791440"/>
                  </a:lnTo>
                  <a:lnTo>
                    <a:pt x="1708301" y="836163"/>
                  </a:lnTo>
                  <a:lnTo>
                    <a:pt x="1700688" y="880088"/>
                  </a:lnTo>
                  <a:lnTo>
                    <a:pt x="1690185" y="923136"/>
                  </a:lnTo>
                  <a:lnTo>
                    <a:pt x="1676882" y="965231"/>
                  </a:lnTo>
                  <a:lnTo>
                    <a:pt x="1660869" y="1006294"/>
                  </a:lnTo>
                  <a:lnTo>
                    <a:pt x="1642235" y="1046247"/>
                  </a:lnTo>
                  <a:lnTo>
                    <a:pt x="1621069" y="1085012"/>
                  </a:lnTo>
                  <a:lnTo>
                    <a:pt x="1597462" y="1122510"/>
                  </a:lnTo>
                  <a:lnTo>
                    <a:pt x="1571503" y="1158664"/>
                  </a:lnTo>
                  <a:lnTo>
                    <a:pt x="1543282" y="1193396"/>
                  </a:lnTo>
                  <a:lnTo>
                    <a:pt x="1512888" y="1226628"/>
                  </a:lnTo>
                  <a:lnTo>
                    <a:pt x="1480412" y="1258282"/>
                  </a:lnTo>
                  <a:lnTo>
                    <a:pt x="1445942" y="1288279"/>
                  </a:lnTo>
                  <a:lnTo>
                    <a:pt x="1409569" y="1316541"/>
                  </a:lnTo>
                  <a:lnTo>
                    <a:pt x="1371382" y="1342991"/>
                  </a:lnTo>
                  <a:lnTo>
                    <a:pt x="1331470" y="1367551"/>
                  </a:lnTo>
                  <a:lnTo>
                    <a:pt x="1289924" y="1390141"/>
                  </a:lnTo>
                  <a:lnTo>
                    <a:pt x="1246834" y="1410686"/>
                  </a:lnTo>
                  <a:lnTo>
                    <a:pt x="1202287" y="1429105"/>
                  </a:lnTo>
                  <a:lnTo>
                    <a:pt x="1156376" y="1445322"/>
                  </a:lnTo>
                  <a:lnTo>
                    <a:pt x="1109188" y="1459258"/>
                  </a:lnTo>
                  <a:lnTo>
                    <a:pt x="1060814" y="1470836"/>
                  </a:lnTo>
                  <a:lnTo>
                    <a:pt x="1011344" y="1479976"/>
                  </a:lnTo>
                  <a:lnTo>
                    <a:pt x="960866" y="1486601"/>
                  </a:lnTo>
                  <a:lnTo>
                    <a:pt x="909472" y="1490634"/>
                  </a:lnTo>
                  <a:lnTo>
                    <a:pt x="857250" y="1491996"/>
                  </a:lnTo>
                  <a:lnTo>
                    <a:pt x="805027" y="1490634"/>
                  </a:lnTo>
                  <a:lnTo>
                    <a:pt x="753633" y="1486601"/>
                  </a:lnTo>
                  <a:lnTo>
                    <a:pt x="703155" y="1479976"/>
                  </a:lnTo>
                  <a:lnTo>
                    <a:pt x="653685" y="1470836"/>
                  </a:lnTo>
                  <a:lnTo>
                    <a:pt x="605311" y="1459258"/>
                  </a:lnTo>
                  <a:lnTo>
                    <a:pt x="558123" y="1445322"/>
                  </a:lnTo>
                  <a:lnTo>
                    <a:pt x="512212" y="1429105"/>
                  </a:lnTo>
                  <a:lnTo>
                    <a:pt x="467665" y="1410686"/>
                  </a:lnTo>
                  <a:lnTo>
                    <a:pt x="424575" y="1390142"/>
                  </a:lnTo>
                  <a:lnTo>
                    <a:pt x="383029" y="1367551"/>
                  </a:lnTo>
                  <a:lnTo>
                    <a:pt x="343117" y="1342991"/>
                  </a:lnTo>
                  <a:lnTo>
                    <a:pt x="304930" y="1316541"/>
                  </a:lnTo>
                  <a:lnTo>
                    <a:pt x="268557" y="1288279"/>
                  </a:lnTo>
                  <a:lnTo>
                    <a:pt x="234087" y="1258282"/>
                  </a:lnTo>
                  <a:lnTo>
                    <a:pt x="201611" y="1226628"/>
                  </a:lnTo>
                  <a:lnTo>
                    <a:pt x="171217" y="1193396"/>
                  </a:lnTo>
                  <a:lnTo>
                    <a:pt x="142996" y="1158664"/>
                  </a:lnTo>
                  <a:lnTo>
                    <a:pt x="117037" y="1122510"/>
                  </a:lnTo>
                  <a:lnTo>
                    <a:pt x="93430" y="1085012"/>
                  </a:lnTo>
                  <a:lnTo>
                    <a:pt x="72264" y="1046247"/>
                  </a:lnTo>
                  <a:lnTo>
                    <a:pt x="53630" y="1006294"/>
                  </a:lnTo>
                  <a:lnTo>
                    <a:pt x="37617" y="965231"/>
                  </a:lnTo>
                  <a:lnTo>
                    <a:pt x="24314" y="923136"/>
                  </a:lnTo>
                  <a:lnTo>
                    <a:pt x="13811" y="880088"/>
                  </a:lnTo>
                  <a:lnTo>
                    <a:pt x="6198" y="836163"/>
                  </a:lnTo>
                  <a:lnTo>
                    <a:pt x="1564" y="791440"/>
                  </a:lnTo>
                  <a:lnTo>
                    <a:pt x="0" y="745998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804921" y="3246882"/>
              <a:ext cx="1234440" cy="309880"/>
            </a:xfrm>
            <a:custGeom>
              <a:avLst/>
              <a:gdLst/>
              <a:ahLst/>
              <a:cxnLst/>
              <a:rect l="l" t="t" r="r" b="b"/>
              <a:pathLst>
                <a:path w="1234439" h="309879">
                  <a:moveTo>
                    <a:pt x="0" y="154685"/>
                  </a:moveTo>
                  <a:lnTo>
                    <a:pt x="7346" y="113550"/>
                  </a:lnTo>
                  <a:lnTo>
                    <a:pt x="28081" y="76595"/>
                  </a:lnTo>
                  <a:lnTo>
                    <a:pt x="60245" y="45291"/>
                  </a:lnTo>
                  <a:lnTo>
                    <a:pt x="101882" y="21110"/>
                  </a:lnTo>
                  <a:lnTo>
                    <a:pt x="151032" y="5522"/>
                  </a:lnTo>
                  <a:lnTo>
                    <a:pt x="205739" y="0"/>
                  </a:lnTo>
                  <a:lnTo>
                    <a:pt x="260447" y="5522"/>
                  </a:lnTo>
                  <a:lnTo>
                    <a:pt x="309597" y="21110"/>
                  </a:lnTo>
                  <a:lnTo>
                    <a:pt x="351234" y="45291"/>
                  </a:lnTo>
                  <a:lnTo>
                    <a:pt x="383398" y="76595"/>
                  </a:lnTo>
                  <a:lnTo>
                    <a:pt x="404133" y="113550"/>
                  </a:lnTo>
                  <a:lnTo>
                    <a:pt x="411479" y="154685"/>
                  </a:lnTo>
                  <a:lnTo>
                    <a:pt x="404133" y="195821"/>
                  </a:lnTo>
                  <a:lnTo>
                    <a:pt x="383398" y="232776"/>
                  </a:lnTo>
                  <a:lnTo>
                    <a:pt x="351234" y="264080"/>
                  </a:lnTo>
                  <a:lnTo>
                    <a:pt x="309597" y="288261"/>
                  </a:lnTo>
                  <a:lnTo>
                    <a:pt x="260447" y="303849"/>
                  </a:lnTo>
                  <a:lnTo>
                    <a:pt x="205739" y="309371"/>
                  </a:lnTo>
                  <a:lnTo>
                    <a:pt x="151032" y="303849"/>
                  </a:lnTo>
                  <a:lnTo>
                    <a:pt x="101882" y="288261"/>
                  </a:lnTo>
                  <a:lnTo>
                    <a:pt x="60245" y="264080"/>
                  </a:lnTo>
                  <a:lnTo>
                    <a:pt x="28081" y="232776"/>
                  </a:lnTo>
                  <a:lnTo>
                    <a:pt x="7346" y="195821"/>
                  </a:lnTo>
                  <a:lnTo>
                    <a:pt x="0" y="154685"/>
                  </a:lnTo>
                  <a:close/>
                </a:path>
                <a:path w="1234439" h="309879">
                  <a:moveTo>
                    <a:pt x="822960" y="154685"/>
                  </a:moveTo>
                  <a:lnTo>
                    <a:pt x="830306" y="113550"/>
                  </a:lnTo>
                  <a:lnTo>
                    <a:pt x="851041" y="76595"/>
                  </a:lnTo>
                  <a:lnTo>
                    <a:pt x="883205" y="45291"/>
                  </a:lnTo>
                  <a:lnTo>
                    <a:pt x="924842" y="21110"/>
                  </a:lnTo>
                  <a:lnTo>
                    <a:pt x="973992" y="5522"/>
                  </a:lnTo>
                  <a:lnTo>
                    <a:pt x="1028700" y="0"/>
                  </a:lnTo>
                  <a:lnTo>
                    <a:pt x="1083407" y="5522"/>
                  </a:lnTo>
                  <a:lnTo>
                    <a:pt x="1132557" y="21110"/>
                  </a:lnTo>
                  <a:lnTo>
                    <a:pt x="1174194" y="45291"/>
                  </a:lnTo>
                  <a:lnTo>
                    <a:pt x="1206358" y="76595"/>
                  </a:lnTo>
                  <a:lnTo>
                    <a:pt x="1227093" y="113550"/>
                  </a:lnTo>
                  <a:lnTo>
                    <a:pt x="1234439" y="154685"/>
                  </a:lnTo>
                  <a:lnTo>
                    <a:pt x="1227093" y="195821"/>
                  </a:lnTo>
                  <a:lnTo>
                    <a:pt x="1206358" y="232776"/>
                  </a:lnTo>
                  <a:lnTo>
                    <a:pt x="1174194" y="264080"/>
                  </a:lnTo>
                  <a:lnTo>
                    <a:pt x="1132557" y="288261"/>
                  </a:lnTo>
                  <a:lnTo>
                    <a:pt x="1083407" y="303849"/>
                  </a:lnTo>
                  <a:lnTo>
                    <a:pt x="1028700" y="309371"/>
                  </a:lnTo>
                  <a:lnTo>
                    <a:pt x="973992" y="303849"/>
                  </a:lnTo>
                  <a:lnTo>
                    <a:pt x="924842" y="288261"/>
                  </a:lnTo>
                  <a:lnTo>
                    <a:pt x="883205" y="264080"/>
                  </a:lnTo>
                  <a:lnTo>
                    <a:pt x="851041" y="232776"/>
                  </a:lnTo>
                  <a:lnTo>
                    <a:pt x="830306" y="195821"/>
                  </a:lnTo>
                  <a:lnTo>
                    <a:pt x="822960" y="15468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284981" y="3504438"/>
              <a:ext cx="205740" cy="307975"/>
            </a:xfrm>
            <a:custGeom>
              <a:avLst/>
              <a:gdLst/>
              <a:ahLst/>
              <a:cxnLst/>
              <a:rect l="l" t="t" r="r" b="b"/>
              <a:pathLst>
                <a:path w="205739" h="307975">
                  <a:moveTo>
                    <a:pt x="0" y="307848"/>
                  </a:moveTo>
                  <a:lnTo>
                    <a:pt x="102869" y="0"/>
                  </a:lnTo>
                  <a:lnTo>
                    <a:pt x="205739" y="307848"/>
                  </a:lnTo>
                  <a:lnTo>
                    <a:pt x="0" y="30784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147060" y="3939540"/>
              <a:ext cx="480059" cy="205740"/>
            </a:xfrm>
            <a:custGeom>
              <a:avLst/>
              <a:gdLst/>
              <a:ahLst/>
              <a:cxnLst/>
              <a:rect l="l" t="t" r="r" b="b"/>
              <a:pathLst>
                <a:path w="480060" h="205739">
                  <a:moveTo>
                    <a:pt x="480060" y="0"/>
                  </a:moveTo>
                  <a:lnTo>
                    <a:pt x="452215" y="27574"/>
                  </a:lnTo>
                  <a:lnTo>
                    <a:pt x="419988" y="51435"/>
                  </a:lnTo>
                  <a:lnTo>
                    <a:pt x="378726" y="73771"/>
                  </a:lnTo>
                  <a:lnTo>
                    <a:pt x="334991" y="89720"/>
                  </a:lnTo>
                  <a:lnTo>
                    <a:pt x="289650" y="99388"/>
                  </a:lnTo>
                  <a:lnTo>
                    <a:pt x="243568" y="102879"/>
                  </a:lnTo>
                  <a:lnTo>
                    <a:pt x="197612" y="100298"/>
                  </a:lnTo>
                  <a:lnTo>
                    <a:pt x="152645" y="91750"/>
                  </a:lnTo>
                  <a:lnTo>
                    <a:pt x="109535" y="77342"/>
                  </a:lnTo>
                  <a:lnTo>
                    <a:pt x="69147" y="57177"/>
                  </a:lnTo>
                  <a:lnTo>
                    <a:pt x="32347" y="31361"/>
                  </a:lnTo>
                  <a:lnTo>
                    <a:pt x="0" y="0"/>
                  </a:lnTo>
                  <a:lnTo>
                    <a:pt x="4875" y="41474"/>
                  </a:lnTo>
                  <a:lnTo>
                    <a:pt x="18859" y="80099"/>
                  </a:lnTo>
                  <a:lnTo>
                    <a:pt x="40987" y="115047"/>
                  </a:lnTo>
                  <a:lnTo>
                    <a:pt x="70294" y="145494"/>
                  </a:lnTo>
                  <a:lnTo>
                    <a:pt x="105816" y="170612"/>
                  </a:lnTo>
                  <a:lnTo>
                    <a:pt x="146589" y="189577"/>
                  </a:lnTo>
                  <a:lnTo>
                    <a:pt x="191648" y="201561"/>
                  </a:lnTo>
                  <a:lnTo>
                    <a:pt x="240029" y="205739"/>
                  </a:lnTo>
                  <a:lnTo>
                    <a:pt x="288411" y="201561"/>
                  </a:lnTo>
                  <a:lnTo>
                    <a:pt x="333470" y="189577"/>
                  </a:lnTo>
                  <a:lnTo>
                    <a:pt x="374243" y="170612"/>
                  </a:lnTo>
                  <a:lnTo>
                    <a:pt x="409765" y="145494"/>
                  </a:lnTo>
                  <a:lnTo>
                    <a:pt x="439072" y="115047"/>
                  </a:lnTo>
                  <a:lnTo>
                    <a:pt x="461200" y="80099"/>
                  </a:lnTo>
                  <a:lnTo>
                    <a:pt x="475184" y="41474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147060" y="3939540"/>
              <a:ext cx="480059" cy="205740"/>
            </a:xfrm>
            <a:custGeom>
              <a:avLst/>
              <a:gdLst/>
              <a:ahLst/>
              <a:cxnLst/>
              <a:rect l="l" t="t" r="r" b="b"/>
              <a:pathLst>
                <a:path w="480060" h="205739">
                  <a:moveTo>
                    <a:pt x="480060" y="0"/>
                  </a:moveTo>
                  <a:lnTo>
                    <a:pt x="475184" y="41474"/>
                  </a:lnTo>
                  <a:lnTo>
                    <a:pt x="461200" y="80099"/>
                  </a:lnTo>
                  <a:lnTo>
                    <a:pt x="439072" y="115047"/>
                  </a:lnTo>
                  <a:lnTo>
                    <a:pt x="409765" y="145494"/>
                  </a:lnTo>
                  <a:lnTo>
                    <a:pt x="374243" y="170612"/>
                  </a:lnTo>
                  <a:lnTo>
                    <a:pt x="333470" y="189577"/>
                  </a:lnTo>
                  <a:lnTo>
                    <a:pt x="288411" y="201561"/>
                  </a:lnTo>
                  <a:lnTo>
                    <a:pt x="240029" y="205739"/>
                  </a:lnTo>
                  <a:lnTo>
                    <a:pt x="191648" y="201561"/>
                  </a:lnTo>
                  <a:lnTo>
                    <a:pt x="146589" y="189577"/>
                  </a:lnTo>
                  <a:lnTo>
                    <a:pt x="105816" y="170612"/>
                  </a:lnTo>
                  <a:lnTo>
                    <a:pt x="70294" y="145494"/>
                  </a:lnTo>
                  <a:lnTo>
                    <a:pt x="40987" y="115047"/>
                  </a:lnTo>
                  <a:lnTo>
                    <a:pt x="18859" y="80099"/>
                  </a:lnTo>
                  <a:lnTo>
                    <a:pt x="4875" y="41474"/>
                  </a:lnTo>
                  <a:lnTo>
                    <a:pt x="0" y="0"/>
                  </a:lnTo>
                  <a:lnTo>
                    <a:pt x="32347" y="31361"/>
                  </a:lnTo>
                  <a:lnTo>
                    <a:pt x="69147" y="57177"/>
                  </a:lnTo>
                  <a:lnTo>
                    <a:pt x="109535" y="77342"/>
                  </a:lnTo>
                  <a:lnTo>
                    <a:pt x="152645" y="91750"/>
                  </a:lnTo>
                  <a:lnTo>
                    <a:pt x="197612" y="100298"/>
                  </a:lnTo>
                  <a:lnTo>
                    <a:pt x="243568" y="102879"/>
                  </a:lnTo>
                  <a:lnTo>
                    <a:pt x="289650" y="99388"/>
                  </a:lnTo>
                  <a:lnTo>
                    <a:pt x="334991" y="89720"/>
                  </a:lnTo>
                  <a:lnTo>
                    <a:pt x="378726" y="73771"/>
                  </a:lnTo>
                  <a:lnTo>
                    <a:pt x="419988" y="51435"/>
                  </a:lnTo>
                  <a:lnTo>
                    <a:pt x="452215" y="27574"/>
                  </a:lnTo>
                  <a:lnTo>
                    <a:pt x="466709" y="14233"/>
                  </a:lnTo>
                  <a:lnTo>
                    <a:pt x="48006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748" y="3241548"/>
              <a:ext cx="214884" cy="21488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9707" y="3241548"/>
              <a:ext cx="214884" cy="214884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479542" y="3246882"/>
              <a:ext cx="1165860" cy="309880"/>
            </a:xfrm>
            <a:custGeom>
              <a:avLst/>
              <a:gdLst/>
              <a:ahLst/>
              <a:cxnLst/>
              <a:rect l="l" t="t" r="r" b="b"/>
              <a:pathLst>
                <a:path w="1165859" h="309879">
                  <a:moveTo>
                    <a:pt x="0" y="154685"/>
                  </a:moveTo>
                  <a:lnTo>
                    <a:pt x="7346" y="113550"/>
                  </a:lnTo>
                  <a:lnTo>
                    <a:pt x="28081" y="76595"/>
                  </a:lnTo>
                  <a:lnTo>
                    <a:pt x="60245" y="45291"/>
                  </a:lnTo>
                  <a:lnTo>
                    <a:pt x="101882" y="21110"/>
                  </a:lnTo>
                  <a:lnTo>
                    <a:pt x="151032" y="5522"/>
                  </a:lnTo>
                  <a:lnTo>
                    <a:pt x="205740" y="0"/>
                  </a:lnTo>
                  <a:lnTo>
                    <a:pt x="260447" y="5522"/>
                  </a:lnTo>
                  <a:lnTo>
                    <a:pt x="309597" y="21110"/>
                  </a:lnTo>
                  <a:lnTo>
                    <a:pt x="351234" y="45291"/>
                  </a:lnTo>
                  <a:lnTo>
                    <a:pt x="383398" y="76595"/>
                  </a:lnTo>
                  <a:lnTo>
                    <a:pt x="404133" y="113550"/>
                  </a:lnTo>
                  <a:lnTo>
                    <a:pt x="411480" y="154685"/>
                  </a:lnTo>
                  <a:lnTo>
                    <a:pt x="404133" y="195821"/>
                  </a:lnTo>
                  <a:lnTo>
                    <a:pt x="383398" y="232776"/>
                  </a:lnTo>
                  <a:lnTo>
                    <a:pt x="351234" y="264080"/>
                  </a:lnTo>
                  <a:lnTo>
                    <a:pt x="309597" y="288261"/>
                  </a:lnTo>
                  <a:lnTo>
                    <a:pt x="260447" y="303849"/>
                  </a:lnTo>
                  <a:lnTo>
                    <a:pt x="205740" y="309371"/>
                  </a:lnTo>
                  <a:lnTo>
                    <a:pt x="151032" y="303849"/>
                  </a:lnTo>
                  <a:lnTo>
                    <a:pt x="101882" y="288261"/>
                  </a:lnTo>
                  <a:lnTo>
                    <a:pt x="60245" y="264080"/>
                  </a:lnTo>
                  <a:lnTo>
                    <a:pt x="28081" y="232776"/>
                  </a:lnTo>
                  <a:lnTo>
                    <a:pt x="7346" y="195821"/>
                  </a:lnTo>
                  <a:lnTo>
                    <a:pt x="0" y="154685"/>
                  </a:lnTo>
                  <a:close/>
                </a:path>
                <a:path w="1165859" h="309879">
                  <a:moveTo>
                    <a:pt x="754380" y="154685"/>
                  </a:moveTo>
                  <a:lnTo>
                    <a:pt x="761726" y="113550"/>
                  </a:lnTo>
                  <a:lnTo>
                    <a:pt x="782461" y="76595"/>
                  </a:lnTo>
                  <a:lnTo>
                    <a:pt x="814625" y="45291"/>
                  </a:lnTo>
                  <a:lnTo>
                    <a:pt x="856262" y="21110"/>
                  </a:lnTo>
                  <a:lnTo>
                    <a:pt x="905412" y="5522"/>
                  </a:lnTo>
                  <a:lnTo>
                    <a:pt x="960120" y="0"/>
                  </a:lnTo>
                  <a:lnTo>
                    <a:pt x="1014827" y="5522"/>
                  </a:lnTo>
                  <a:lnTo>
                    <a:pt x="1063977" y="21110"/>
                  </a:lnTo>
                  <a:lnTo>
                    <a:pt x="1105614" y="45291"/>
                  </a:lnTo>
                  <a:lnTo>
                    <a:pt x="1137778" y="76595"/>
                  </a:lnTo>
                  <a:lnTo>
                    <a:pt x="1158513" y="113550"/>
                  </a:lnTo>
                  <a:lnTo>
                    <a:pt x="1165860" y="154685"/>
                  </a:lnTo>
                  <a:lnTo>
                    <a:pt x="1158513" y="195821"/>
                  </a:lnTo>
                  <a:lnTo>
                    <a:pt x="1137778" y="232776"/>
                  </a:lnTo>
                  <a:lnTo>
                    <a:pt x="1105614" y="264080"/>
                  </a:lnTo>
                  <a:lnTo>
                    <a:pt x="1063977" y="288261"/>
                  </a:lnTo>
                  <a:lnTo>
                    <a:pt x="1014827" y="303849"/>
                  </a:lnTo>
                  <a:lnTo>
                    <a:pt x="960120" y="309371"/>
                  </a:lnTo>
                  <a:lnTo>
                    <a:pt x="905412" y="303849"/>
                  </a:lnTo>
                  <a:lnTo>
                    <a:pt x="856262" y="288261"/>
                  </a:lnTo>
                  <a:lnTo>
                    <a:pt x="814625" y="264080"/>
                  </a:lnTo>
                  <a:lnTo>
                    <a:pt x="782461" y="232776"/>
                  </a:lnTo>
                  <a:lnTo>
                    <a:pt x="761726" y="195821"/>
                  </a:lnTo>
                  <a:lnTo>
                    <a:pt x="754380" y="15468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547360" y="3297935"/>
              <a:ext cx="274320" cy="205740"/>
            </a:xfrm>
            <a:custGeom>
              <a:avLst/>
              <a:gdLst/>
              <a:ahLst/>
              <a:cxnLst/>
              <a:rect l="l" t="t" r="r" b="b"/>
              <a:pathLst>
                <a:path w="274320" h="205739">
                  <a:moveTo>
                    <a:pt x="137160" y="0"/>
                  </a:moveTo>
                  <a:lnTo>
                    <a:pt x="83796" y="8090"/>
                  </a:lnTo>
                  <a:lnTo>
                    <a:pt x="40195" y="30146"/>
                  </a:lnTo>
                  <a:lnTo>
                    <a:pt x="10787" y="62847"/>
                  </a:lnTo>
                  <a:lnTo>
                    <a:pt x="0" y="102869"/>
                  </a:lnTo>
                  <a:lnTo>
                    <a:pt x="10787" y="142892"/>
                  </a:lnTo>
                  <a:lnTo>
                    <a:pt x="40195" y="175593"/>
                  </a:lnTo>
                  <a:lnTo>
                    <a:pt x="83796" y="197649"/>
                  </a:lnTo>
                  <a:lnTo>
                    <a:pt x="137160" y="205739"/>
                  </a:lnTo>
                  <a:lnTo>
                    <a:pt x="190523" y="197649"/>
                  </a:lnTo>
                  <a:lnTo>
                    <a:pt x="234124" y="175593"/>
                  </a:lnTo>
                  <a:lnTo>
                    <a:pt x="263532" y="142892"/>
                  </a:lnTo>
                  <a:lnTo>
                    <a:pt x="274319" y="102869"/>
                  </a:lnTo>
                  <a:lnTo>
                    <a:pt x="263532" y="62847"/>
                  </a:lnTo>
                  <a:lnTo>
                    <a:pt x="234124" y="30146"/>
                  </a:lnTo>
                  <a:lnTo>
                    <a:pt x="190523" y="809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547360" y="3297935"/>
              <a:ext cx="274320" cy="205740"/>
            </a:xfrm>
            <a:custGeom>
              <a:avLst/>
              <a:gdLst/>
              <a:ahLst/>
              <a:cxnLst/>
              <a:rect l="l" t="t" r="r" b="b"/>
              <a:pathLst>
                <a:path w="274320" h="205739">
                  <a:moveTo>
                    <a:pt x="0" y="102869"/>
                  </a:moveTo>
                  <a:lnTo>
                    <a:pt x="10787" y="62847"/>
                  </a:lnTo>
                  <a:lnTo>
                    <a:pt x="40195" y="30146"/>
                  </a:lnTo>
                  <a:lnTo>
                    <a:pt x="83796" y="8090"/>
                  </a:lnTo>
                  <a:lnTo>
                    <a:pt x="137160" y="0"/>
                  </a:lnTo>
                  <a:lnTo>
                    <a:pt x="190523" y="8090"/>
                  </a:lnTo>
                  <a:lnTo>
                    <a:pt x="234124" y="30146"/>
                  </a:lnTo>
                  <a:lnTo>
                    <a:pt x="263532" y="62847"/>
                  </a:lnTo>
                  <a:lnTo>
                    <a:pt x="274319" y="102869"/>
                  </a:lnTo>
                  <a:lnTo>
                    <a:pt x="263532" y="142892"/>
                  </a:lnTo>
                  <a:lnTo>
                    <a:pt x="234124" y="175593"/>
                  </a:lnTo>
                  <a:lnTo>
                    <a:pt x="190523" y="197649"/>
                  </a:lnTo>
                  <a:lnTo>
                    <a:pt x="137160" y="205739"/>
                  </a:lnTo>
                  <a:lnTo>
                    <a:pt x="83796" y="197649"/>
                  </a:lnTo>
                  <a:lnTo>
                    <a:pt x="40195" y="175593"/>
                  </a:lnTo>
                  <a:lnTo>
                    <a:pt x="10787" y="142892"/>
                  </a:lnTo>
                  <a:lnTo>
                    <a:pt x="0" y="10286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301739" y="3297935"/>
              <a:ext cx="274320" cy="205740"/>
            </a:xfrm>
            <a:custGeom>
              <a:avLst/>
              <a:gdLst/>
              <a:ahLst/>
              <a:cxnLst/>
              <a:rect l="l" t="t" r="r" b="b"/>
              <a:pathLst>
                <a:path w="274320" h="205739">
                  <a:moveTo>
                    <a:pt x="137160" y="0"/>
                  </a:moveTo>
                  <a:lnTo>
                    <a:pt x="83796" y="8090"/>
                  </a:lnTo>
                  <a:lnTo>
                    <a:pt x="40195" y="30146"/>
                  </a:lnTo>
                  <a:lnTo>
                    <a:pt x="10787" y="62847"/>
                  </a:lnTo>
                  <a:lnTo>
                    <a:pt x="0" y="102869"/>
                  </a:lnTo>
                  <a:lnTo>
                    <a:pt x="10787" y="142892"/>
                  </a:lnTo>
                  <a:lnTo>
                    <a:pt x="40195" y="175593"/>
                  </a:lnTo>
                  <a:lnTo>
                    <a:pt x="83796" y="197649"/>
                  </a:lnTo>
                  <a:lnTo>
                    <a:pt x="137160" y="205739"/>
                  </a:lnTo>
                  <a:lnTo>
                    <a:pt x="190523" y="197649"/>
                  </a:lnTo>
                  <a:lnTo>
                    <a:pt x="234124" y="175593"/>
                  </a:lnTo>
                  <a:lnTo>
                    <a:pt x="263532" y="142892"/>
                  </a:lnTo>
                  <a:lnTo>
                    <a:pt x="274319" y="102869"/>
                  </a:lnTo>
                  <a:lnTo>
                    <a:pt x="263532" y="62847"/>
                  </a:lnTo>
                  <a:lnTo>
                    <a:pt x="234124" y="30146"/>
                  </a:lnTo>
                  <a:lnTo>
                    <a:pt x="190523" y="809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301739" y="3297935"/>
              <a:ext cx="274320" cy="205740"/>
            </a:xfrm>
            <a:custGeom>
              <a:avLst/>
              <a:gdLst/>
              <a:ahLst/>
              <a:cxnLst/>
              <a:rect l="l" t="t" r="r" b="b"/>
              <a:pathLst>
                <a:path w="274320" h="205739">
                  <a:moveTo>
                    <a:pt x="0" y="102869"/>
                  </a:moveTo>
                  <a:lnTo>
                    <a:pt x="10787" y="62847"/>
                  </a:lnTo>
                  <a:lnTo>
                    <a:pt x="40195" y="30146"/>
                  </a:lnTo>
                  <a:lnTo>
                    <a:pt x="83796" y="8090"/>
                  </a:lnTo>
                  <a:lnTo>
                    <a:pt x="137160" y="0"/>
                  </a:lnTo>
                  <a:lnTo>
                    <a:pt x="190523" y="8090"/>
                  </a:lnTo>
                  <a:lnTo>
                    <a:pt x="234124" y="30146"/>
                  </a:lnTo>
                  <a:lnTo>
                    <a:pt x="263532" y="62847"/>
                  </a:lnTo>
                  <a:lnTo>
                    <a:pt x="274319" y="102869"/>
                  </a:lnTo>
                  <a:lnTo>
                    <a:pt x="263532" y="142892"/>
                  </a:lnTo>
                  <a:lnTo>
                    <a:pt x="234124" y="175593"/>
                  </a:lnTo>
                  <a:lnTo>
                    <a:pt x="190523" y="197649"/>
                  </a:lnTo>
                  <a:lnTo>
                    <a:pt x="137160" y="205739"/>
                  </a:lnTo>
                  <a:lnTo>
                    <a:pt x="83796" y="197649"/>
                  </a:lnTo>
                  <a:lnTo>
                    <a:pt x="40195" y="175593"/>
                  </a:lnTo>
                  <a:lnTo>
                    <a:pt x="10787" y="142892"/>
                  </a:lnTo>
                  <a:lnTo>
                    <a:pt x="0" y="10286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959601" y="3504438"/>
              <a:ext cx="205740" cy="307975"/>
            </a:xfrm>
            <a:custGeom>
              <a:avLst/>
              <a:gdLst/>
              <a:ahLst/>
              <a:cxnLst/>
              <a:rect l="l" t="t" r="r" b="b"/>
              <a:pathLst>
                <a:path w="205739" h="307975">
                  <a:moveTo>
                    <a:pt x="0" y="307848"/>
                  </a:moveTo>
                  <a:lnTo>
                    <a:pt x="102870" y="0"/>
                  </a:lnTo>
                  <a:lnTo>
                    <a:pt x="205739" y="307848"/>
                  </a:lnTo>
                  <a:lnTo>
                    <a:pt x="0" y="30784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822442" y="3915917"/>
              <a:ext cx="480059" cy="102235"/>
            </a:xfrm>
            <a:custGeom>
              <a:avLst/>
              <a:gdLst/>
              <a:ahLst/>
              <a:cxnLst/>
              <a:rect l="l" t="t" r="r" b="b"/>
              <a:pathLst>
                <a:path w="480060" h="102235">
                  <a:moveTo>
                    <a:pt x="384048" y="0"/>
                  </a:moveTo>
                  <a:lnTo>
                    <a:pt x="96012" y="0"/>
                  </a:lnTo>
                  <a:lnTo>
                    <a:pt x="0" y="51054"/>
                  </a:lnTo>
                  <a:lnTo>
                    <a:pt x="96012" y="102108"/>
                  </a:lnTo>
                  <a:lnTo>
                    <a:pt x="384048" y="102108"/>
                  </a:lnTo>
                  <a:lnTo>
                    <a:pt x="480060" y="51054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822442" y="3915917"/>
              <a:ext cx="480059" cy="102235"/>
            </a:xfrm>
            <a:custGeom>
              <a:avLst/>
              <a:gdLst/>
              <a:ahLst/>
              <a:cxnLst/>
              <a:rect l="l" t="t" r="r" b="b"/>
              <a:pathLst>
                <a:path w="480060" h="102235">
                  <a:moveTo>
                    <a:pt x="0" y="51054"/>
                  </a:moveTo>
                  <a:lnTo>
                    <a:pt x="96012" y="0"/>
                  </a:lnTo>
                  <a:lnTo>
                    <a:pt x="384048" y="0"/>
                  </a:lnTo>
                  <a:lnTo>
                    <a:pt x="480060" y="51054"/>
                  </a:lnTo>
                  <a:lnTo>
                    <a:pt x="384048" y="102108"/>
                  </a:lnTo>
                  <a:lnTo>
                    <a:pt x="96012" y="102108"/>
                  </a:lnTo>
                  <a:lnTo>
                    <a:pt x="0" y="51054"/>
                  </a:lnTo>
                  <a:close/>
                </a:path>
              </a:pathLst>
            </a:custGeom>
            <a:ln w="28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084819" y="3349752"/>
              <a:ext cx="274320" cy="205740"/>
            </a:xfrm>
            <a:custGeom>
              <a:avLst/>
              <a:gdLst/>
              <a:ahLst/>
              <a:cxnLst/>
              <a:rect l="l" t="t" r="r" b="b"/>
              <a:pathLst>
                <a:path w="274320" h="205739">
                  <a:moveTo>
                    <a:pt x="137159" y="0"/>
                  </a:moveTo>
                  <a:lnTo>
                    <a:pt x="83796" y="8090"/>
                  </a:lnTo>
                  <a:lnTo>
                    <a:pt x="40195" y="30146"/>
                  </a:lnTo>
                  <a:lnTo>
                    <a:pt x="10787" y="62847"/>
                  </a:lnTo>
                  <a:lnTo>
                    <a:pt x="0" y="102870"/>
                  </a:lnTo>
                  <a:lnTo>
                    <a:pt x="10787" y="142892"/>
                  </a:lnTo>
                  <a:lnTo>
                    <a:pt x="40195" y="175593"/>
                  </a:lnTo>
                  <a:lnTo>
                    <a:pt x="83796" y="197649"/>
                  </a:lnTo>
                  <a:lnTo>
                    <a:pt x="137159" y="205739"/>
                  </a:lnTo>
                  <a:lnTo>
                    <a:pt x="190523" y="197649"/>
                  </a:lnTo>
                  <a:lnTo>
                    <a:pt x="234124" y="175593"/>
                  </a:lnTo>
                  <a:lnTo>
                    <a:pt x="263532" y="142892"/>
                  </a:lnTo>
                  <a:lnTo>
                    <a:pt x="274320" y="102870"/>
                  </a:lnTo>
                  <a:lnTo>
                    <a:pt x="263532" y="62847"/>
                  </a:lnTo>
                  <a:lnTo>
                    <a:pt x="234124" y="30146"/>
                  </a:lnTo>
                  <a:lnTo>
                    <a:pt x="190523" y="8090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084819" y="3349752"/>
              <a:ext cx="274320" cy="205740"/>
            </a:xfrm>
            <a:custGeom>
              <a:avLst/>
              <a:gdLst/>
              <a:ahLst/>
              <a:cxnLst/>
              <a:rect l="l" t="t" r="r" b="b"/>
              <a:pathLst>
                <a:path w="274320" h="205739">
                  <a:moveTo>
                    <a:pt x="0" y="102870"/>
                  </a:moveTo>
                  <a:lnTo>
                    <a:pt x="10787" y="62847"/>
                  </a:lnTo>
                  <a:lnTo>
                    <a:pt x="40195" y="30146"/>
                  </a:lnTo>
                  <a:lnTo>
                    <a:pt x="83796" y="8090"/>
                  </a:lnTo>
                  <a:lnTo>
                    <a:pt x="137159" y="0"/>
                  </a:lnTo>
                  <a:lnTo>
                    <a:pt x="190523" y="8090"/>
                  </a:lnTo>
                  <a:lnTo>
                    <a:pt x="234124" y="30146"/>
                  </a:lnTo>
                  <a:lnTo>
                    <a:pt x="263532" y="62847"/>
                  </a:lnTo>
                  <a:lnTo>
                    <a:pt x="274320" y="102870"/>
                  </a:lnTo>
                  <a:lnTo>
                    <a:pt x="263532" y="142892"/>
                  </a:lnTo>
                  <a:lnTo>
                    <a:pt x="234124" y="175593"/>
                  </a:lnTo>
                  <a:lnTo>
                    <a:pt x="190523" y="197649"/>
                  </a:lnTo>
                  <a:lnTo>
                    <a:pt x="137159" y="205739"/>
                  </a:lnTo>
                  <a:lnTo>
                    <a:pt x="83796" y="197649"/>
                  </a:lnTo>
                  <a:lnTo>
                    <a:pt x="40195" y="175593"/>
                  </a:lnTo>
                  <a:lnTo>
                    <a:pt x="10787" y="142892"/>
                  </a:lnTo>
                  <a:lnTo>
                    <a:pt x="0" y="10287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839200" y="3349752"/>
              <a:ext cx="274320" cy="205740"/>
            </a:xfrm>
            <a:custGeom>
              <a:avLst/>
              <a:gdLst/>
              <a:ahLst/>
              <a:cxnLst/>
              <a:rect l="l" t="t" r="r" b="b"/>
              <a:pathLst>
                <a:path w="274320" h="205739">
                  <a:moveTo>
                    <a:pt x="137159" y="0"/>
                  </a:moveTo>
                  <a:lnTo>
                    <a:pt x="83796" y="8090"/>
                  </a:lnTo>
                  <a:lnTo>
                    <a:pt x="40195" y="30146"/>
                  </a:lnTo>
                  <a:lnTo>
                    <a:pt x="10787" y="62847"/>
                  </a:lnTo>
                  <a:lnTo>
                    <a:pt x="0" y="102870"/>
                  </a:lnTo>
                  <a:lnTo>
                    <a:pt x="10787" y="142892"/>
                  </a:lnTo>
                  <a:lnTo>
                    <a:pt x="40195" y="175593"/>
                  </a:lnTo>
                  <a:lnTo>
                    <a:pt x="83796" y="197649"/>
                  </a:lnTo>
                  <a:lnTo>
                    <a:pt x="137159" y="205739"/>
                  </a:lnTo>
                  <a:lnTo>
                    <a:pt x="190523" y="197649"/>
                  </a:lnTo>
                  <a:lnTo>
                    <a:pt x="234124" y="175593"/>
                  </a:lnTo>
                  <a:lnTo>
                    <a:pt x="263532" y="142892"/>
                  </a:lnTo>
                  <a:lnTo>
                    <a:pt x="274320" y="102870"/>
                  </a:lnTo>
                  <a:lnTo>
                    <a:pt x="263532" y="62847"/>
                  </a:lnTo>
                  <a:lnTo>
                    <a:pt x="234124" y="30146"/>
                  </a:lnTo>
                  <a:lnTo>
                    <a:pt x="190523" y="8090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839200" y="3349752"/>
              <a:ext cx="274320" cy="205740"/>
            </a:xfrm>
            <a:custGeom>
              <a:avLst/>
              <a:gdLst/>
              <a:ahLst/>
              <a:cxnLst/>
              <a:rect l="l" t="t" r="r" b="b"/>
              <a:pathLst>
                <a:path w="274320" h="205739">
                  <a:moveTo>
                    <a:pt x="0" y="102870"/>
                  </a:moveTo>
                  <a:lnTo>
                    <a:pt x="10787" y="62847"/>
                  </a:lnTo>
                  <a:lnTo>
                    <a:pt x="40195" y="30146"/>
                  </a:lnTo>
                  <a:lnTo>
                    <a:pt x="83796" y="8090"/>
                  </a:lnTo>
                  <a:lnTo>
                    <a:pt x="137159" y="0"/>
                  </a:lnTo>
                  <a:lnTo>
                    <a:pt x="190523" y="8090"/>
                  </a:lnTo>
                  <a:lnTo>
                    <a:pt x="234124" y="30146"/>
                  </a:lnTo>
                  <a:lnTo>
                    <a:pt x="263532" y="62847"/>
                  </a:lnTo>
                  <a:lnTo>
                    <a:pt x="274320" y="102870"/>
                  </a:lnTo>
                  <a:lnTo>
                    <a:pt x="263532" y="142892"/>
                  </a:lnTo>
                  <a:lnTo>
                    <a:pt x="234124" y="175593"/>
                  </a:lnTo>
                  <a:lnTo>
                    <a:pt x="190523" y="197649"/>
                  </a:lnTo>
                  <a:lnTo>
                    <a:pt x="137159" y="205739"/>
                  </a:lnTo>
                  <a:lnTo>
                    <a:pt x="83796" y="197649"/>
                  </a:lnTo>
                  <a:lnTo>
                    <a:pt x="40195" y="175593"/>
                  </a:lnTo>
                  <a:lnTo>
                    <a:pt x="10787" y="142892"/>
                  </a:lnTo>
                  <a:lnTo>
                    <a:pt x="0" y="10287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017002" y="3246882"/>
              <a:ext cx="1165860" cy="309880"/>
            </a:xfrm>
            <a:custGeom>
              <a:avLst/>
              <a:gdLst/>
              <a:ahLst/>
              <a:cxnLst/>
              <a:rect l="l" t="t" r="r" b="b"/>
              <a:pathLst>
                <a:path w="1165859" h="309879">
                  <a:moveTo>
                    <a:pt x="0" y="154685"/>
                  </a:moveTo>
                  <a:lnTo>
                    <a:pt x="7346" y="113550"/>
                  </a:lnTo>
                  <a:lnTo>
                    <a:pt x="28081" y="76595"/>
                  </a:lnTo>
                  <a:lnTo>
                    <a:pt x="60245" y="45291"/>
                  </a:lnTo>
                  <a:lnTo>
                    <a:pt x="101882" y="21110"/>
                  </a:lnTo>
                  <a:lnTo>
                    <a:pt x="151032" y="5522"/>
                  </a:lnTo>
                  <a:lnTo>
                    <a:pt x="205740" y="0"/>
                  </a:lnTo>
                  <a:lnTo>
                    <a:pt x="260447" y="5522"/>
                  </a:lnTo>
                  <a:lnTo>
                    <a:pt x="309597" y="21110"/>
                  </a:lnTo>
                  <a:lnTo>
                    <a:pt x="351234" y="45291"/>
                  </a:lnTo>
                  <a:lnTo>
                    <a:pt x="383398" y="76595"/>
                  </a:lnTo>
                  <a:lnTo>
                    <a:pt x="404133" y="113550"/>
                  </a:lnTo>
                  <a:lnTo>
                    <a:pt x="411479" y="154685"/>
                  </a:lnTo>
                  <a:lnTo>
                    <a:pt x="404133" y="195821"/>
                  </a:lnTo>
                  <a:lnTo>
                    <a:pt x="383398" y="232776"/>
                  </a:lnTo>
                  <a:lnTo>
                    <a:pt x="351234" y="264080"/>
                  </a:lnTo>
                  <a:lnTo>
                    <a:pt x="309597" y="288261"/>
                  </a:lnTo>
                  <a:lnTo>
                    <a:pt x="260447" y="303849"/>
                  </a:lnTo>
                  <a:lnTo>
                    <a:pt x="205740" y="309371"/>
                  </a:lnTo>
                  <a:lnTo>
                    <a:pt x="151032" y="303849"/>
                  </a:lnTo>
                  <a:lnTo>
                    <a:pt x="101882" y="288261"/>
                  </a:lnTo>
                  <a:lnTo>
                    <a:pt x="60245" y="264080"/>
                  </a:lnTo>
                  <a:lnTo>
                    <a:pt x="28081" y="232776"/>
                  </a:lnTo>
                  <a:lnTo>
                    <a:pt x="7346" y="195821"/>
                  </a:lnTo>
                  <a:lnTo>
                    <a:pt x="0" y="154685"/>
                  </a:lnTo>
                  <a:close/>
                </a:path>
                <a:path w="1165859" h="309879">
                  <a:moveTo>
                    <a:pt x="754379" y="154685"/>
                  </a:moveTo>
                  <a:lnTo>
                    <a:pt x="761726" y="113550"/>
                  </a:lnTo>
                  <a:lnTo>
                    <a:pt x="782461" y="76595"/>
                  </a:lnTo>
                  <a:lnTo>
                    <a:pt x="814625" y="45291"/>
                  </a:lnTo>
                  <a:lnTo>
                    <a:pt x="856262" y="21110"/>
                  </a:lnTo>
                  <a:lnTo>
                    <a:pt x="905412" y="5522"/>
                  </a:lnTo>
                  <a:lnTo>
                    <a:pt x="960120" y="0"/>
                  </a:lnTo>
                  <a:lnTo>
                    <a:pt x="1014827" y="5522"/>
                  </a:lnTo>
                  <a:lnTo>
                    <a:pt x="1063977" y="21110"/>
                  </a:lnTo>
                  <a:lnTo>
                    <a:pt x="1105614" y="45291"/>
                  </a:lnTo>
                  <a:lnTo>
                    <a:pt x="1137778" y="76595"/>
                  </a:lnTo>
                  <a:lnTo>
                    <a:pt x="1158513" y="113550"/>
                  </a:lnTo>
                  <a:lnTo>
                    <a:pt x="1165859" y="154685"/>
                  </a:lnTo>
                  <a:lnTo>
                    <a:pt x="1158513" y="195821"/>
                  </a:lnTo>
                  <a:lnTo>
                    <a:pt x="1137778" y="232776"/>
                  </a:lnTo>
                  <a:lnTo>
                    <a:pt x="1105614" y="264080"/>
                  </a:lnTo>
                  <a:lnTo>
                    <a:pt x="1063977" y="288261"/>
                  </a:lnTo>
                  <a:lnTo>
                    <a:pt x="1014827" y="303849"/>
                  </a:lnTo>
                  <a:lnTo>
                    <a:pt x="960120" y="309371"/>
                  </a:lnTo>
                  <a:lnTo>
                    <a:pt x="905412" y="303849"/>
                  </a:lnTo>
                  <a:lnTo>
                    <a:pt x="856262" y="288261"/>
                  </a:lnTo>
                  <a:lnTo>
                    <a:pt x="814625" y="264080"/>
                  </a:lnTo>
                  <a:lnTo>
                    <a:pt x="782461" y="232776"/>
                  </a:lnTo>
                  <a:lnTo>
                    <a:pt x="761726" y="195821"/>
                  </a:lnTo>
                  <a:lnTo>
                    <a:pt x="754379" y="15468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497062" y="3504438"/>
              <a:ext cx="205740" cy="307975"/>
            </a:xfrm>
            <a:custGeom>
              <a:avLst/>
              <a:gdLst/>
              <a:ahLst/>
              <a:cxnLst/>
              <a:rect l="l" t="t" r="r" b="b"/>
              <a:pathLst>
                <a:path w="205740" h="307975">
                  <a:moveTo>
                    <a:pt x="0" y="307848"/>
                  </a:moveTo>
                  <a:lnTo>
                    <a:pt x="102870" y="0"/>
                  </a:lnTo>
                  <a:lnTo>
                    <a:pt x="205740" y="307848"/>
                  </a:lnTo>
                  <a:lnTo>
                    <a:pt x="0" y="30784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362950" y="3914902"/>
              <a:ext cx="480059" cy="214629"/>
            </a:xfrm>
            <a:custGeom>
              <a:avLst/>
              <a:gdLst/>
              <a:ahLst/>
              <a:cxnLst/>
              <a:rect l="l" t="t" r="r" b="b"/>
              <a:pathLst>
                <a:path w="480059" h="214629">
                  <a:moveTo>
                    <a:pt x="232536" y="0"/>
                  </a:moveTo>
                  <a:lnTo>
                    <a:pt x="184347" y="5893"/>
                  </a:lnTo>
                  <a:lnTo>
                    <a:pt x="139749" y="19474"/>
                  </a:lnTo>
                  <a:lnTo>
                    <a:pt x="99678" y="39884"/>
                  </a:lnTo>
                  <a:lnTo>
                    <a:pt x="65071" y="66262"/>
                  </a:lnTo>
                  <a:lnTo>
                    <a:pt x="36863" y="97747"/>
                  </a:lnTo>
                  <a:lnTo>
                    <a:pt x="15992" y="133480"/>
                  </a:lnTo>
                  <a:lnTo>
                    <a:pt x="3392" y="172601"/>
                  </a:lnTo>
                  <a:lnTo>
                    <a:pt x="0" y="214249"/>
                  </a:lnTo>
                  <a:lnTo>
                    <a:pt x="12874" y="199516"/>
                  </a:lnTo>
                  <a:lnTo>
                    <a:pt x="26892" y="185642"/>
                  </a:lnTo>
                  <a:lnTo>
                    <a:pt x="58166" y="160655"/>
                  </a:lnTo>
                  <a:lnTo>
                    <a:pt x="98624" y="136849"/>
                  </a:lnTo>
                  <a:lnTo>
                    <a:pt x="141774" y="119333"/>
                  </a:lnTo>
                  <a:lnTo>
                    <a:pt x="186748" y="108033"/>
                  </a:lnTo>
                  <a:lnTo>
                    <a:pt x="232680" y="102877"/>
                  </a:lnTo>
                  <a:lnTo>
                    <a:pt x="278701" y="103790"/>
                  </a:lnTo>
                  <a:lnTo>
                    <a:pt x="323945" y="110701"/>
                  </a:lnTo>
                  <a:lnTo>
                    <a:pt x="367545" y="123535"/>
                  </a:lnTo>
                  <a:lnTo>
                    <a:pt x="408633" y="142220"/>
                  </a:lnTo>
                  <a:lnTo>
                    <a:pt x="446342" y="166683"/>
                  </a:lnTo>
                  <a:lnTo>
                    <a:pt x="479805" y="196850"/>
                  </a:lnTo>
                  <a:lnTo>
                    <a:pt x="473447" y="155595"/>
                  </a:lnTo>
                  <a:lnTo>
                    <a:pt x="458083" y="117514"/>
                  </a:lnTo>
                  <a:lnTo>
                    <a:pt x="434708" y="83398"/>
                  </a:lnTo>
                  <a:lnTo>
                    <a:pt x="404320" y="54038"/>
                  </a:lnTo>
                  <a:lnTo>
                    <a:pt x="367913" y="30226"/>
                  </a:lnTo>
                  <a:lnTo>
                    <a:pt x="326483" y="12755"/>
                  </a:lnTo>
                  <a:lnTo>
                    <a:pt x="281025" y="2415"/>
                  </a:lnTo>
                  <a:lnTo>
                    <a:pt x="2325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362950" y="3914902"/>
              <a:ext cx="480059" cy="214629"/>
            </a:xfrm>
            <a:custGeom>
              <a:avLst/>
              <a:gdLst/>
              <a:ahLst/>
              <a:cxnLst/>
              <a:rect l="l" t="t" r="r" b="b"/>
              <a:pathLst>
                <a:path w="480059" h="214629">
                  <a:moveTo>
                    <a:pt x="0" y="214249"/>
                  </a:moveTo>
                  <a:lnTo>
                    <a:pt x="3392" y="172601"/>
                  </a:lnTo>
                  <a:lnTo>
                    <a:pt x="15992" y="133480"/>
                  </a:lnTo>
                  <a:lnTo>
                    <a:pt x="36863" y="97747"/>
                  </a:lnTo>
                  <a:lnTo>
                    <a:pt x="65071" y="66262"/>
                  </a:lnTo>
                  <a:lnTo>
                    <a:pt x="99678" y="39884"/>
                  </a:lnTo>
                  <a:lnTo>
                    <a:pt x="139749" y="19474"/>
                  </a:lnTo>
                  <a:lnTo>
                    <a:pt x="184347" y="5893"/>
                  </a:lnTo>
                  <a:lnTo>
                    <a:pt x="232536" y="0"/>
                  </a:lnTo>
                  <a:lnTo>
                    <a:pt x="281025" y="2415"/>
                  </a:lnTo>
                  <a:lnTo>
                    <a:pt x="326483" y="12755"/>
                  </a:lnTo>
                  <a:lnTo>
                    <a:pt x="367913" y="30226"/>
                  </a:lnTo>
                  <a:lnTo>
                    <a:pt x="404320" y="54038"/>
                  </a:lnTo>
                  <a:lnTo>
                    <a:pt x="434708" y="83398"/>
                  </a:lnTo>
                  <a:lnTo>
                    <a:pt x="458083" y="117514"/>
                  </a:lnTo>
                  <a:lnTo>
                    <a:pt x="473447" y="155595"/>
                  </a:lnTo>
                  <a:lnTo>
                    <a:pt x="479805" y="196850"/>
                  </a:lnTo>
                  <a:lnTo>
                    <a:pt x="446342" y="166683"/>
                  </a:lnTo>
                  <a:lnTo>
                    <a:pt x="408633" y="142220"/>
                  </a:lnTo>
                  <a:lnTo>
                    <a:pt x="367545" y="123535"/>
                  </a:lnTo>
                  <a:lnTo>
                    <a:pt x="323945" y="110701"/>
                  </a:lnTo>
                  <a:lnTo>
                    <a:pt x="278701" y="103790"/>
                  </a:lnTo>
                  <a:lnTo>
                    <a:pt x="232680" y="102877"/>
                  </a:lnTo>
                  <a:lnTo>
                    <a:pt x="186748" y="108033"/>
                  </a:lnTo>
                  <a:lnTo>
                    <a:pt x="141774" y="119333"/>
                  </a:lnTo>
                  <a:lnTo>
                    <a:pt x="98624" y="136849"/>
                  </a:lnTo>
                  <a:lnTo>
                    <a:pt x="58166" y="160655"/>
                  </a:lnTo>
                  <a:lnTo>
                    <a:pt x="26892" y="185642"/>
                  </a:lnTo>
                  <a:lnTo>
                    <a:pt x="12874" y="199516"/>
                  </a:lnTo>
                  <a:lnTo>
                    <a:pt x="0" y="2142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0972799" cy="12755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20" y="0"/>
            <a:ext cx="10782300" cy="8235950"/>
            <a:chOff x="7620" y="0"/>
            <a:chExt cx="10782300" cy="82359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" y="0"/>
              <a:ext cx="10776204" cy="82295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1992" y="3214116"/>
              <a:ext cx="7580122" cy="172338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8691" y="3190494"/>
              <a:ext cx="7581197" cy="17255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9879" y="6146355"/>
              <a:ext cx="4099433" cy="165328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6003" y="6121908"/>
              <a:ext cx="4101361" cy="165506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3716" y="7956804"/>
              <a:ext cx="1083945" cy="273050"/>
            </a:xfrm>
            <a:custGeom>
              <a:avLst/>
              <a:gdLst/>
              <a:ahLst/>
              <a:cxnLst/>
              <a:rect l="l" t="t" r="r" b="b"/>
              <a:pathLst>
                <a:path w="1083945" h="273050">
                  <a:moveTo>
                    <a:pt x="915924" y="0"/>
                  </a:moveTo>
                  <a:lnTo>
                    <a:pt x="915924" y="83820"/>
                  </a:lnTo>
                  <a:lnTo>
                    <a:pt x="0" y="83820"/>
                  </a:lnTo>
                  <a:lnTo>
                    <a:pt x="0" y="251458"/>
                  </a:lnTo>
                  <a:lnTo>
                    <a:pt x="915924" y="251458"/>
                  </a:lnTo>
                  <a:lnTo>
                    <a:pt x="915924" y="272794"/>
                  </a:lnTo>
                  <a:lnTo>
                    <a:pt x="978409" y="272794"/>
                  </a:lnTo>
                  <a:lnTo>
                    <a:pt x="1083564" y="167640"/>
                  </a:lnTo>
                  <a:lnTo>
                    <a:pt x="915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716" y="7956804"/>
              <a:ext cx="1083945" cy="273050"/>
            </a:xfrm>
            <a:custGeom>
              <a:avLst/>
              <a:gdLst/>
              <a:ahLst/>
              <a:cxnLst/>
              <a:rect l="l" t="t" r="r" b="b"/>
              <a:pathLst>
                <a:path w="1083945" h="273050">
                  <a:moveTo>
                    <a:pt x="0" y="83820"/>
                  </a:moveTo>
                  <a:lnTo>
                    <a:pt x="915924" y="83820"/>
                  </a:lnTo>
                  <a:lnTo>
                    <a:pt x="915924" y="0"/>
                  </a:lnTo>
                  <a:lnTo>
                    <a:pt x="1083564" y="167640"/>
                  </a:lnTo>
                  <a:lnTo>
                    <a:pt x="978409" y="272794"/>
                  </a:lnTo>
                </a:path>
                <a:path w="1083945" h="273050">
                  <a:moveTo>
                    <a:pt x="915924" y="272794"/>
                  </a:moveTo>
                  <a:lnTo>
                    <a:pt x="915924" y="251458"/>
                  </a:lnTo>
                  <a:lnTo>
                    <a:pt x="0" y="251458"/>
                  </a:lnTo>
                  <a:lnTo>
                    <a:pt x="0" y="83820"/>
                  </a:lnTo>
                </a:path>
              </a:pathLst>
            </a:custGeom>
            <a:ln w="12192">
              <a:solidFill>
                <a:srgbClr val="3C9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7223" y="3138931"/>
            <a:ext cx="4340860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10">
                <a:solidFill>
                  <a:srgbClr val="001F5F"/>
                </a:solidFill>
                <a:latin typeface="Tahoma"/>
                <a:cs typeface="Tahoma"/>
              </a:rPr>
              <a:t>Wassalamu’alaikum</a:t>
            </a:r>
            <a:r>
              <a:rPr dirty="0" sz="2850" spc="-95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2850">
                <a:solidFill>
                  <a:srgbClr val="001F5F"/>
                </a:solidFill>
                <a:latin typeface="Tahoma"/>
                <a:cs typeface="Tahoma"/>
              </a:rPr>
              <a:t>Wr</a:t>
            </a:r>
            <a:r>
              <a:rPr dirty="0" sz="2850" spc="-12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2850" spc="-25">
                <a:solidFill>
                  <a:srgbClr val="001F5F"/>
                </a:solidFill>
                <a:latin typeface="Tahoma"/>
                <a:cs typeface="Tahoma"/>
              </a:rPr>
              <a:t>Wb</a:t>
            </a:r>
            <a:endParaRPr sz="285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24" y="1720595"/>
            <a:ext cx="10756900" cy="5447030"/>
            <a:chOff x="1524" y="1720595"/>
            <a:chExt cx="10756900" cy="54470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" y="2237231"/>
              <a:ext cx="4526280" cy="3124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6" y="1903475"/>
              <a:ext cx="4527804" cy="62941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9135" y="1720595"/>
              <a:ext cx="5260848" cy="356158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" y="4107179"/>
              <a:ext cx="2298191" cy="306019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9964" y="5888736"/>
              <a:ext cx="7997952" cy="12024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18210" y="43688"/>
            <a:ext cx="101714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“Anda</a:t>
            </a:r>
            <a:r>
              <a:rPr dirty="0" sz="2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dirty="0" sz="2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dapat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mengajari</a:t>
            </a:r>
            <a:r>
              <a:rPr dirty="0" sz="24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seseorang</a:t>
            </a:r>
            <a:r>
              <a:rPr dirty="0" sz="24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apa</a:t>
            </a:r>
            <a:r>
              <a:rPr dirty="0" sz="2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pun,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dirty="0" sz="2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hanya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bisa</a:t>
            </a:r>
            <a:r>
              <a:rPr dirty="0" sz="2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membantunya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1115" y="326052"/>
            <a:ext cx="6283960" cy="78930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menemukan</a:t>
            </a:r>
            <a:r>
              <a:rPr dirty="0" sz="24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apa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dirty="0" sz="2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dirinya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sendiri."</a:t>
            </a:r>
            <a:endParaRPr sz="2400">
              <a:latin typeface="Calibri"/>
              <a:cs typeface="Calibri"/>
            </a:endParaRPr>
          </a:p>
          <a:p>
            <a:pPr marL="3930015">
              <a:lnSpc>
                <a:spcPct val="100000"/>
              </a:lnSpc>
              <a:spcBef>
                <a:spcPts val="489"/>
              </a:spcBef>
            </a:pPr>
            <a:r>
              <a:rPr dirty="0" sz="1650" b="1">
                <a:solidFill>
                  <a:srgbClr val="FFFFFF"/>
                </a:solidFill>
                <a:latin typeface="Calibri"/>
                <a:cs typeface="Calibri"/>
              </a:rPr>
              <a:t>Galileo</a:t>
            </a:r>
            <a:r>
              <a:rPr dirty="0" sz="1650" spc="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FFFFFF"/>
                </a:solidFill>
                <a:latin typeface="Calibri"/>
                <a:cs typeface="Calibri"/>
              </a:rPr>
              <a:t>Galilei</a:t>
            </a:r>
            <a:r>
              <a:rPr dirty="0" sz="1650" spc="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FFFFFF"/>
                </a:solidFill>
                <a:latin typeface="Calibri"/>
                <a:cs typeface="Calibri"/>
              </a:rPr>
              <a:t>(1564-</a:t>
            </a:r>
            <a:r>
              <a:rPr dirty="0" sz="1650" spc="-10" b="1">
                <a:solidFill>
                  <a:srgbClr val="FFFFFF"/>
                </a:solidFill>
                <a:latin typeface="Calibri"/>
                <a:cs typeface="Calibri"/>
              </a:rPr>
              <a:t>1642)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1815" y="0"/>
            <a:ext cx="10841990" cy="8229600"/>
            <a:chOff x="51815" y="0"/>
            <a:chExt cx="1084199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5" y="0"/>
              <a:ext cx="10841736" cy="82295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3571" y="6986016"/>
              <a:ext cx="7432421" cy="104374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9569" y="6962013"/>
              <a:ext cx="7434072" cy="104546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45202" y="7713065"/>
            <a:ext cx="883919" cy="245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Abah</a:t>
            </a:r>
            <a:r>
              <a:rPr dirty="0" sz="14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Calibri"/>
                <a:cs typeface="Calibri"/>
              </a:rPr>
              <a:t>HDHT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620" y="7950707"/>
            <a:ext cx="1096010" cy="285115"/>
            <a:chOff x="7620" y="7950707"/>
            <a:chExt cx="1096010" cy="285115"/>
          </a:xfrm>
        </p:grpSpPr>
        <p:sp>
          <p:nvSpPr>
            <p:cNvPr id="8" name="object 8" descr=""/>
            <p:cNvSpPr/>
            <p:nvPr/>
          </p:nvSpPr>
          <p:spPr>
            <a:xfrm>
              <a:off x="13716" y="7956803"/>
              <a:ext cx="1083945" cy="273050"/>
            </a:xfrm>
            <a:custGeom>
              <a:avLst/>
              <a:gdLst/>
              <a:ahLst/>
              <a:cxnLst/>
              <a:rect l="l" t="t" r="r" b="b"/>
              <a:pathLst>
                <a:path w="1083945" h="273050">
                  <a:moveTo>
                    <a:pt x="915924" y="0"/>
                  </a:moveTo>
                  <a:lnTo>
                    <a:pt x="915924" y="83820"/>
                  </a:lnTo>
                  <a:lnTo>
                    <a:pt x="0" y="83820"/>
                  </a:lnTo>
                  <a:lnTo>
                    <a:pt x="0" y="251458"/>
                  </a:lnTo>
                  <a:lnTo>
                    <a:pt x="915924" y="251458"/>
                  </a:lnTo>
                  <a:lnTo>
                    <a:pt x="915924" y="272794"/>
                  </a:lnTo>
                  <a:lnTo>
                    <a:pt x="978409" y="272794"/>
                  </a:lnTo>
                  <a:lnTo>
                    <a:pt x="1083564" y="167640"/>
                  </a:lnTo>
                  <a:lnTo>
                    <a:pt x="915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716" y="7956803"/>
              <a:ext cx="1083945" cy="273050"/>
            </a:xfrm>
            <a:custGeom>
              <a:avLst/>
              <a:gdLst/>
              <a:ahLst/>
              <a:cxnLst/>
              <a:rect l="l" t="t" r="r" b="b"/>
              <a:pathLst>
                <a:path w="1083945" h="273050">
                  <a:moveTo>
                    <a:pt x="0" y="83820"/>
                  </a:moveTo>
                  <a:lnTo>
                    <a:pt x="915924" y="83820"/>
                  </a:lnTo>
                  <a:lnTo>
                    <a:pt x="915924" y="0"/>
                  </a:lnTo>
                  <a:lnTo>
                    <a:pt x="1083564" y="167640"/>
                  </a:lnTo>
                  <a:lnTo>
                    <a:pt x="978409" y="272794"/>
                  </a:lnTo>
                </a:path>
                <a:path w="1083945" h="273050">
                  <a:moveTo>
                    <a:pt x="915924" y="272794"/>
                  </a:moveTo>
                  <a:lnTo>
                    <a:pt x="915924" y="251458"/>
                  </a:lnTo>
                  <a:lnTo>
                    <a:pt x="0" y="251458"/>
                  </a:lnTo>
                  <a:lnTo>
                    <a:pt x="0" y="83820"/>
                  </a:lnTo>
                </a:path>
              </a:pathLst>
            </a:custGeom>
            <a:ln w="12192">
              <a:solidFill>
                <a:srgbClr val="3C9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7556"/>
            <a:ext cx="10972799" cy="733805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45202" y="7713065"/>
            <a:ext cx="884555" cy="245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Abah</a:t>
            </a:r>
            <a:r>
              <a:rPr dirty="0" sz="14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Calibri"/>
                <a:cs typeface="Calibri"/>
              </a:rPr>
              <a:t>HDHT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20" y="7950707"/>
            <a:ext cx="1096010" cy="285115"/>
            <a:chOff x="7620" y="7950707"/>
            <a:chExt cx="1096010" cy="285115"/>
          </a:xfrm>
        </p:grpSpPr>
        <p:sp>
          <p:nvSpPr>
            <p:cNvPr id="5" name="object 5" descr=""/>
            <p:cNvSpPr/>
            <p:nvPr/>
          </p:nvSpPr>
          <p:spPr>
            <a:xfrm>
              <a:off x="13716" y="7956803"/>
              <a:ext cx="1083945" cy="273050"/>
            </a:xfrm>
            <a:custGeom>
              <a:avLst/>
              <a:gdLst/>
              <a:ahLst/>
              <a:cxnLst/>
              <a:rect l="l" t="t" r="r" b="b"/>
              <a:pathLst>
                <a:path w="1083945" h="273050">
                  <a:moveTo>
                    <a:pt x="915924" y="0"/>
                  </a:moveTo>
                  <a:lnTo>
                    <a:pt x="915924" y="83820"/>
                  </a:lnTo>
                  <a:lnTo>
                    <a:pt x="0" y="83820"/>
                  </a:lnTo>
                  <a:lnTo>
                    <a:pt x="0" y="251458"/>
                  </a:lnTo>
                  <a:lnTo>
                    <a:pt x="915924" y="251458"/>
                  </a:lnTo>
                  <a:lnTo>
                    <a:pt x="915924" y="272794"/>
                  </a:lnTo>
                  <a:lnTo>
                    <a:pt x="978409" y="272794"/>
                  </a:lnTo>
                  <a:lnTo>
                    <a:pt x="1083564" y="167640"/>
                  </a:lnTo>
                  <a:lnTo>
                    <a:pt x="915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716" y="7956803"/>
              <a:ext cx="1083945" cy="273050"/>
            </a:xfrm>
            <a:custGeom>
              <a:avLst/>
              <a:gdLst/>
              <a:ahLst/>
              <a:cxnLst/>
              <a:rect l="l" t="t" r="r" b="b"/>
              <a:pathLst>
                <a:path w="1083945" h="273050">
                  <a:moveTo>
                    <a:pt x="0" y="83820"/>
                  </a:moveTo>
                  <a:lnTo>
                    <a:pt x="915924" y="83820"/>
                  </a:lnTo>
                  <a:lnTo>
                    <a:pt x="915924" y="0"/>
                  </a:lnTo>
                  <a:lnTo>
                    <a:pt x="1083564" y="167640"/>
                  </a:lnTo>
                  <a:lnTo>
                    <a:pt x="978409" y="272794"/>
                  </a:lnTo>
                </a:path>
                <a:path w="1083945" h="273050">
                  <a:moveTo>
                    <a:pt x="915924" y="272794"/>
                  </a:moveTo>
                  <a:lnTo>
                    <a:pt x="915924" y="251458"/>
                  </a:lnTo>
                  <a:lnTo>
                    <a:pt x="0" y="251458"/>
                  </a:lnTo>
                  <a:lnTo>
                    <a:pt x="0" y="83820"/>
                  </a:lnTo>
                </a:path>
              </a:pathLst>
            </a:custGeom>
            <a:ln w="12192">
              <a:solidFill>
                <a:srgbClr val="3C9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54305">
              <a:lnSpc>
                <a:spcPct val="100000"/>
              </a:lnSpc>
              <a:spcBef>
                <a:spcPts val="120"/>
              </a:spcBef>
            </a:pPr>
            <a:r>
              <a:rPr dirty="0" sz="4300"/>
              <a:t>HASIL</a:t>
            </a:r>
            <a:r>
              <a:rPr dirty="0" sz="4300" spc="-210"/>
              <a:t> </a:t>
            </a:r>
            <a:r>
              <a:rPr dirty="0" sz="4300" spc="-10"/>
              <a:t>BELAJAR</a:t>
            </a:r>
            <a:endParaRPr sz="4300"/>
          </a:p>
        </p:txBody>
      </p:sp>
      <p:sp>
        <p:nvSpPr>
          <p:cNvPr id="3" name="object 3" descr=""/>
          <p:cNvSpPr txBox="1"/>
          <p:nvPr/>
        </p:nvSpPr>
        <p:spPr>
          <a:xfrm>
            <a:off x="734059" y="3188334"/>
            <a:ext cx="5260975" cy="166116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99000"/>
              </a:lnSpc>
              <a:spcBef>
                <a:spcPts val="140"/>
              </a:spcBef>
              <a:tabLst>
                <a:tab pos="3136900" algn="l"/>
              </a:tabLst>
            </a:pPr>
            <a:r>
              <a:rPr dirty="0" sz="3600">
                <a:solidFill>
                  <a:srgbClr val="FFFFFF"/>
                </a:solidFill>
                <a:latin typeface="Arial MT"/>
                <a:cs typeface="Arial MT"/>
              </a:rPr>
              <a:t>Setelah</a:t>
            </a:r>
            <a:r>
              <a:rPr dirty="0" sz="3600" spc="8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3600">
                <a:solidFill>
                  <a:srgbClr val="FFFFFF"/>
                </a:solidFill>
                <a:latin typeface="Arial MT"/>
                <a:cs typeface="Arial MT"/>
              </a:rPr>
              <a:t>Berlatih</a:t>
            </a:r>
            <a:r>
              <a:rPr dirty="0" sz="3600" spc="10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3600" spc="-10">
                <a:solidFill>
                  <a:srgbClr val="FFFFFF"/>
                </a:solidFill>
                <a:latin typeface="Arial MT"/>
                <a:cs typeface="Arial MT"/>
              </a:rPr>
              <a:t>Peserta Mampu</a:t>
            </a:r>
            <a:r>
              <a:rPr dirty="0" sz="360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dirty="0" sz="3600" spc="-10">
                <a:solidFill>
                  <a:srgbClr val="FFFFFF"/>
                </a:solidFill>
                <a:latin typeface="Arial MT"/>
                <a:cs typeface="Arial MT"/>
              </a:rPr>
              <a:t>Menyusun </a:t>
            </a:r>
            <a:r>
              <a:rPr dirty="0" sz="3600">
                <a:solidFill>
                  <a:srgbClr val="FFFFFF"/>
                </a:solidFill>
                <a:latin typeface="Arial MT"/>
                <a:cs typeface="Arial MT"/>
              </a:rPr>
              <a:t>Rencana</a:t>
            </a:r>
            <a:r>
              <a:rPr dirty="0" sz="36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Arial MT"/>
                <a:cs typeface="Arial MT"/>
              </a:rPr>
              <a:t>Permagangan</a:t>
            </a:r>
            <a:endParaRPr sz="360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799" cy="177393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8188" y="2185416"/>
            <a:ext cx="3598163" cy="4796028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5042915"/>
            <a:ext cx="10802620" cy="3187065"/>
            <a:chOff x="0" y="5042915"/>
            <a:chExt cx="10802620" cy="318706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184134"/>
              <a:ext cx="10802111" cy="104546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6504" y="5042915"/>
              <a:ext cx="2936747" cy="22021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3255" y="3227578"/>
            <a:ext cx="9565005" cy="2795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">
              <a:lnSpc>
                <a:spcPts val="5725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Arial MT"/>
                <a:cs typeface="Arial MT"/>
              </a:rPr>
              <a:t>Setelah</a:t>
            </a:r>
            <a:r>
              <a:rPr dirty="0" sz="4800" spc="-1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800">
                <a:solidFill>
                  <a:srgbClr val="FFFFFF"/>
                </a:solidFill>
                <a:latin typeface="Arial MT"/>
                <a:cs typeface="Arial MT"/>
              </a:rPr>
              <a:t>berlatih</a:t>
            </a:r>
            <a:r>
              <a:rPr dirty="0" sz="4800" spc="-1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800">
                <a:solidFill>
                  <a:srgbClr val="FFFFFF"/>
                </a:solidFill>
                <a:latin typeface="Arial MT"/>
                <a:cs typeface="Arial MT"/>
              </a:rPr>
              <a:t>peserta</a:t>
            </a:r>
            <a:r>
              <a:rPr dirty="0" sz="4800" spc="-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Arial MT"/>
                <a:cs typeface="Arial MT"/>
              </a:rPr>
              <a:t>dapat:</a:t>
            </a:r>
            <a:endParaRPr sz="4800">
              <a:latin typeface="Arial MT"/>
              <a:cs typeface="Arial MT"/>
            </a:endParaRPr>
          </a:p>
          <a:p>
            <a:pPr marL="354965" indent="-342265">
              <a:lnSpc>
                <a:spcPts val="3985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3350">
                <a:solidFill>
                  <a:srgbClr val="FFFFFF"/>
                </a:solidFill>
                <a:latin typeface="Calibri"/>
                <a:cs typeface="Calibri"/>
              </a:rPr>
              <a:t>Mengidentifikasi</a:t>
            </a:r>
            <a:r>
              <a:rPr dirty="0" sz="33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FFFFFF"/>
                </a:solidFill>
                <a:latin typeface="Calibri"/>
                <a:cs typeface="Calibri"/>
              </a:rPr>
              <a:t>kondisi</a:t>
            </a:r>
            <a:r>
              <a:rPr dirty="0" sz="335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FFFFFF"/>
                </a:solidFill>
                <a:latin typeface="Calibri"/>
                <a:cs typeface="Calibri"/>
              </a:rPr>
              <a:t>P4S</a:t>
            </a:r>
            <a:r>
              <a:rPr dirty="0" sz="33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-20">
                <a:solidFill>
                  <a:srgbClr val="FFFFFF"/>
                </a:solidFill>
                <a:latin typeface="Calibri"/>
                <a:cs typeface="Calibri"/>
              </a:rPr>
              <a:t>saat</a:t>
            </a:r>
            <a:endParaRPr sz="3350">
              <a:latin typeface="Calibri"/>
              <a:cs typeface="Calibri"/>
            </a:endParaRPr>
          </a:p>
          <a:p>
            <a:pPr marL="354965" marR="5080" indent="-342900">
              <a:lnSpc>
                <a:spcPct val="100299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3350">
                <a:solidFill>
                  <a:srgbClr val="FFFFFF"/>
                </a:solidFill>
                <a:latin typeface="Calibri"/>
                <a:cs typeface="Calibri"/>
              </a:rPr>
              <a:t>Mengetahui</a:t>
            </a:r>
            <a:r>
              <a:rPr dirty="0" sz="33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FFFFFF"/>
                </a:solidFill>
                <a:latin typeface="Calibri"/>
                <a:cs typeface="Calibri"/>
              </a:rPr>
              <a:t>manfaat</a:t>
            </a:r>
            <a:r>
              <a:rPr dirty="0" sz="33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dirty="0" sz="33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FFFFFF"/>
                </a:solidFill>
                <a:latin typeface="Calibri"/>
                <a:cs typeface="Calibri"/>
              </a:rPr>
              <a:t>kegunaan</a:t>
            </a:r>
            <a:r>
              <a:rPr dirty="0" sz="33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FFFFFF"/>
                </a:solidFill>
                <a:latin typeface="Calibri"/>
                <a:cs typeface="Calibri"/>
              </a:rPr>
              <a:t>rencana</a:t>
            </a:r>
            <a:r>
              <a:rPr dirty="0" sz="33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-10">
                <a:solidFill>
                  <a:srgbClr val="FFFFFF"/>
                </a:solidFill>
                <a:latin typeface="Calibri"/>
                <a:cs typeface="Calibri"/>
              </a:rPr>
              <a:t>kegiatan permagangan</a:t>
            </a:r>
            <a:endParaRPr sz="33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3350">
                <a:solidFill>
                  <a:srgbClr val="FFFFFF"/>
                </a:solidFill>
                <a:latin typeface="Calibri"/>
                <a:cs typeface="Calibri"/>
              </a:rPr>
              <a:t>Menyusun</a:t>
            </a:r>
            <a:r>
              <a:rPr dirty="0" sz="33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FFFFFF"/>
                </a:solidFill>
                <a:latin typeface="Calibri"/>
                <a:cs typeface="Calibri"/>
              </a:rPr>
              <a:t>rencana</a:t>
            </a:r>
            <a:r>
              <a:rPr dirty="0" sz="33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-10">
                <a:solidFill>
                  <a:srgbClr val="FFFFFF"/>
                </a:solidFill>
                <a:latin typeface="Calibri"/>
                <a:cs typeface="Calibri"/>
              </a:rPr>
              <a:t>permagangan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2023" y="2212035"/>
            <a:ext cx="9157970" cy="830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80"/>
              <a:t>INDIKATOR</a:t>
            </a:r>
            <a:r>
              <a:rPr dirty="0" spc="-145"/>
              <a:t> </a:t>
            </a:r>
            <a:r>
              <a:rPr dirty="0"/>
              <a:t>HASIL</a:t>
            </a:r>
            <a:r>
              <a:rPr dirty="0" spc="-300"/>
              <a:t> </a:t>
            </a:r>
            <a:r>
              <a:rPr dirty="0" spc="-10"/>
              <a:t>BELAJAR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02111" cy="186385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5245607"/>
            <a:ext cx="10811510" cy="2984500"/>
            <a:chOff x="0" y="5245607"/>
            <a:chExt cx="10811510" cy="29845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84134"/>
              <a:ext cx="10802111" cy="104546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2500" y="5245607"/>
              <a:ext cx="2238755" cy="2983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46632" y="6118859"/>
            <a:ext cx="1187450" cy="416559"/>
          </a:xfrm>
          <a:custGeom>
            <a:avLst/>
            <a:gdLst/>
            <a:ahLst/>
            <a:cxnLst/>
            <a:rect l="l" t="t" r="r" b="b"/>
            <a:pathLst>
              <a:path w="1187450" h="416559">
                <a:moveTo>
                  <a:pt x="1187195" y="0"/>
                </a:moveTo>
                <a:lnTo>
                  <a:pt x="0" y="0"/>
                </a:lnTo>
                <a:lnTo>
                  <a:pt x="0" y="416051"/>
                </a:lnTo>
                <a:lnTo>
                  <a:pt x="1187195" y="416051"/>
                </a:lnTo>
                <a:lnTo>
                  <a:pt x="1187195" y="0"/>
                </a:lnTo>
                <a:close/>
              </a:path>
            </a:pathLst>
          </a:custGeom>
          <a:solidFill>
            <a:srgbClr val="EBB5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276350" y="6140958"/>
            <a:ext cx="1147445" cy="354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50" spc="-120">
                <a:solidFill>
                  <a:srgbClr val="252525"/>
                </a:solidFill>
                <a:latin typeface="Segoe UI Emoji"/>
                <a:cs typeface="Segoe UI Emoji"/>
              </a:rPr>
              <a:t>Kecepatan</a:t>
            </a:r>
            <a:endParaRPr sz="2150">
              <a:latin typeface="Segoe UI Emoji"/>
              <a:cs typeface="Segoe UI Emoj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763011" y="6118859"/>
            <a:ext cx="1353820" cy="748665"/>
          </a:xfrm>
          <a:custGeom>
            <a:avLst/>
            <a:gdLst/>
            <a:ahLst/>
            <a:cxnLst/>
            <a:rect l="l" t="t" r="r" b="b"/>
            <a:pathLst>
              <a:path w="1353820" h="748665">
                <a:moveTo>
                  <a:pt x="1353312" y="0"/>
                </a:moveTo>
                <a:lnTo>
                  <a:pt x="0" y="0"/>
                </a:lnTo>
                <a:lnTo>
                  <a:pt x="0" y="748283"/>
                </a:lnTo>
                <a:lnTo>
                  <a:pt x="1353312" y="748283"/>
                </a:lnTo>
                <a:lnTo>
                  <a:pt x="1353312" y="0"/>
                </a:lnTo>
                <a:close/>
              </a:path>
            </a:pathLst>
          </a:custGeom>
          <a:solidFill>
            <a:srgbClr val="AF9F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771013" y="6140958"/>
            <a:ext cx="1301115" cy="6838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4154" marR="5080" indent="-212090">
              <a:lnSpc>
                <a:spcPct val="100499"/>
              </a:lnSpc>
              <a:spcBef>
                <a:spcPts val="95"/>
              </a:spcBef>
            </a:pPr>
            <a:r>
              <a:rPr dirty="0" sz="2150" spc="-125">
                <a:solidFill>
                  <a:srgbClr val="252525"/>
                </a:solidFill>
                <a:latin typeface="Segoe UI Emoji"/>
                <a:cs typeface="Segoe UI Emoji"/>
              </a:rPr>
              <a:t>Gelombang </a:t>
            </a:r>
            <a:r>
              <a:rPr dirty="0" sz="2150" spc="-10">
                <a:solidFill>
                  <a:srgbClr val="252525"/>
                </a:solidFill>
                <a:latin typeface="Segoe UI Emoji"/>
                <a:cs typeface="Segoe UI Emoji"/>
              </a:rPr>
              <a:t>generasi</a:t>
            </a:r>
            <a:endParaRPr sz="2150">
              <a:latin typeface="Segoe UI Emoji"/>
              <a:cs typeface="Segoe UI Emoj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451603" y="6118859"/>
            <a:ext cx="1259205" cy="416559"/>
          </a:xfrm>
          <a:custGeom>
            <a:avLst/>
            <a:gdLst/>
            <a:ahLst/>
            <a:cxnLst/>
            <a:rect l="l" t="t" r="r" b="b"/>
            <a:pathLst>
              <a:path w="1259204" h="416559">
                <a:moveTo>
                  <a:pt x="1258824" y="0"/>
                </a:moveTo>
                <a:lnTo>
                  <a:pt x="0" y="0"/>
                </a:lnTo>
                <a:lnTo>
                  <a:pt x="0" y="416051"/>
                </a:lnTo>
                <a:lnTo>
                  <a:pt x="1258824" y="416051"/>
                </a:lnTo>
                <a:lnTo>
                  <a:pt x="1258824" y="0"/>
                </a:lnTo>
                <a:close/>
              </a:path>
            </a:pathLst>
          </a:custGeom>
          <a:solidFill>
            <a:srgbClr val="EBB5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465446" y="6140958"/>
            <a:ext cx="1249680" cy="354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50" spc="-114">
                <a:solidFill>
                  <a:srgbClr val="252525"/>
                </a:solidFill>
                <a:latin typeface="Segoe UI Emoji"/>
                <a:cs typeface="Segoe UI Emoji"/>
              </a:rPr>
              <a:t>Gaya</a:t>
            </a:r>
            <a:r>
              <a:rPr dirty="0" sz="2150" spc="-245">
                <a:solidFill>
                  <a:srgbClr val="252525"/>
                </a:solidFill>
                <a:latin typeface="Segoe UI Emoji"/>
                <a:cs typeface="Segoe UI Emoji"/>
              </a:rPr>
              <a:t> </a:t>
            </a:r>
            <a:r>
              <a:rPr dirty="0" sz="2150" spc="-85">
                <a:solidFill>
                  <a:srgbClr val="252525"/>
                </a:solidFill>
                <a:latin typeface="Segoe UI Emoji"/>
                <a:cs typeface="Segoe UI Emoji"/>
              </a:rPr>
              <a:t>hidup</a:t>
            </a:r>
            <a:endParaRPr sz="2150">
              <a:latin typeface="Segoe UI Emoji"/>
              <a:cs typeface="Segoe UI Emoj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942076" y="6118859"/>
            <a:ext cx="1493520" cy="748665"/>
          </a:xfrm>
          <a:custGeom>
            <a:avLst/>
            <a:gdLst/>
            <a:ahLst/>
            <a:cxnLst/>
            <a:rect l="l" t="t" r="r" b="b"/>
            <a:pathLst>
              <a:path w="1493520" h="748665">
                <a:moveTo>
                  <a:pt x="1493520" y="0"/>
                </a:moveTo>
                <a:lnTo>
                  <a:pt x="0" y="0"/>
                </a:lnTo>
                <a:lnTo>
                  <a:pt x="0" y="748283"/>
                </a:lnTo>
                <a:lnTo>
                  <a:pt x="1493520" y="748283"/>
                </a:lnTo>
                <a:lnTo>
                  <a:pt x="1493520" y="0"/>
                </a:lnTo>
                <a:close/>
              </a:path>
            </a:pathLst>
          </a:custGeom>
          <a:solidFill>
            <a:srgbClr val="AF9F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965952" y="6140958"/>
            <a:ext cx="1465580" cy="6838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16890" marR="5080" indent="-504825">
              <a:lnSpc>
                <a:spcPct val="100499"/>
              </a:lnSpc>
              <a:spcBef>
                <a:spcPts val="95"/>
              </a:spcBef>
            </a:pPr>
            <a:r>
              <a:rPr dirty="0" sz="2150" spc="-130">
                <a:solidFill>
                  <a:srgbClr val="252525"/>
                </a:solidFill>
                <a:latin typeface="Segoe UI Emoji"/>
                <a:cs typeface="Segoe UI Emoji"/>
              </a:rPr>
              <a:t>Pertambahan </a:t>
            </a:r>
            <a:r>
              <a:rPr dirty="0" sz="2150" spc="-20">
                <a:solidFill>
                  <a:srgbClr val="252525"/>
                </a:solidFill>
                <a:latin typeface="Segoe UI Emoji"/>
                <a:cs typeface="Segoe UI Emoji"/>
              </a:rPr>
              <a:t>nilai</a:t>
            </a:r>
            <a:endParaRPr sz="2150">
              <a:latin typeface="Segoe UI Emoji"/>
              <a:cs typeface="Segoe UI Emoj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7792211" y="6118859"/>
            <a:ext cx="1080770" cy="416559"/>
          </a:xfrm>
          <a:custGeom>
            <a:avLst/>
            <a:gdLst/>
            <a:ahLst/>
            <a:cxnLst/>
            <a:rect l="l" t="t" r="r" b="b"/>
            <a:pathLst>
              <a:path w="1080770" h="416559">
                <a:moveTo>
                  <a:pt x="1080516" y="0"/>
                </a:moveTo>
                <a:lnTo>
                  <a:pt x="0" y="0"/>
                </a:lnTo>
                <a:lnTo>
                  <a:pt x="0" y="416051"/>
                </a:lnTo>
                <a:lnTo>
                  <a:pt x="1080516" y="416051"/>
                </a:lnTo>
                <a:lnTo>
                  <a:pt x="1080516" y="0"/>
                </a:lnTo>
                <a:close/>
              </a:path>
            </a:pathLst>
          </a:custGeom>
          <a:solidFill>
            <a:srgbClr val="EBB5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7814818" y="6140958"/>
            <a:ext cx="1055370" cy="354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50" spc="-140">
                <a:solidFill>
                  <a:srgbClr val="252525"/>
                </a:solidFill>
                <a:latin typeface="Segoe UI Emoji"/>
                <a:cs typeface="Segoe UI Emoji"/>
              </a:rPr>
              <a:t>Teknologi</a:t>
            </a:r>
            <a:endParaRPr sz="2150">
              <a:latin typeface="Segoe UI Emoji"/>
              <a:cs typeface="Segoe UI Emoj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772412" y="3471671"/>
            <a:ext cx="7408545" cy="2685415"/>
          </a:xfrm>
          <a:custGeom>
            <a:avLst/>
            <a:gdLst/>
            <a:ahLst/>
            <a:cxnLst/>
            <a:rect l="l" t="t" r="r" b="b"/>
            <a:pathLst>
              <a:path w="7408545" h="2685415">
                <a:moveTo>
                  <a:pt x="44450" y="2517648"/>
                </a:moveTo>
                <a:lnTo>
                  <a:pt x="31750" y="2517648"/>
                </a:lnTo>
                <a:lnTo>
                  <a:pt x="31750" y="2568448"/>
                </a:lnTo>
                <a:lnTo>
                  <a:pt x="44450" y="2568448"/>
                </a:lnTo>
                <a:lnTo>
                  <a:pt x="44450" y="2517648"/>
                </a:lnTo>
                <a:close/>
              </a:path>
              <a:path w="7408545" h="2685415">
                <a:moveTo>
                  <a:pt x="44450" y="2428748"/>
                </a:moveTo>
                <a:lnTo>
                  <a:pt x="31750" y="2428748"/>
                </a:lnTo>
                <a:lnTo>
                  <a:pt x="31750" y="2479548"/>
                </a:lnTo>
                <a:lnTo>
                  <a:pt x="44450" y="2479548"/>
                </a:lnTo>
                <a:lnTo>
                  <a:pt x="44450" y="2428748"/>
                </a:lnTo>
                <a:close/>
              </a:path>
              <a:path w="7408545" h="2685415">
                <a:moveTo>
                  <a:pt x="44450" y="2339848"/>
                </a:moveTo>
                <a:lnTo>
                  <a:pt x="31750" y="2339848"/>
                </a:lnTo>
                <a:lnTo>
                  <a:pt x="31750" y="2390648"/>
                </a:lnTo>
                <a:lnTo>
                  <a:pt x="44450" y="2390648"/>
                </a:lnTo>
                <a:lnTo>
                  <a:pt x="44450" y="2339848"/>
                </a:lnTo>
                <a:close/>
              </a:path>
              <a:path w="7408545" h="2685415">
                <a:moveTo>
                  <a:pt x="44450" y="2250948"/>
                </a:moveTo>
                <a:lnTo>
                  <a:pt x="31750" y="2250948"/>
                </a:lnTo>
                <a:lnTo>
                  <a:pt x="31750" y="2301748"/>
                </a:lnTo>
                <a:lnTo>
                  <a:pt x="44450" y="2301748"/>
                </a:lnTo>
                <a:lnTo>
                  <a:pt x="44450" y="2250948"/>
                </a:lnTo>
                <a:close/>
              </a:path>
              <a:path w="7408545" h="2685415">
                <a:moveTo>
                  <a:pt x="44450" y="2162048"/>
                </a:moveTo>
                <a:lnTo>
                  <a:pt x="31750" y="2162048"/>
                </a:lnTo>
                <a:lnTo>
                  <a:pt x="31750" y="2212848"/>
                </a:lnTo>
                <a:lnTo>
                  <a:pt x="44450" y="2212848"/>
                </a:lnTo>
                <a:lnTo>
                  <a:pt x="44450" y="2162048"/>
                </a:lnTo>
                <a:close/>
              </a:path>
              <a:path w="7408545" h="2685415">
                <a:moveTo>
                  <a:pt x="44450" y="2073148"/>
                </a:moveTo>
                <a:lnTo>
                  <a:pt x="31750" y="2073148"/>
                </a:lnTo>
                <a:lnTo>
                  <a:pt x="31750" y="2123948"/>
                </a:lnTo>
                <a:lnTo>
                  <a:pt x="44450" y="2123948"/>
                </a:lnTo>
                <a:lnTo>
                  <a:pt x="44450" y="2073148"/>
                </a:lnTo>
                <a:close/>
              </a:path>
              <a:path w="7408545" h="2685415">
                <a:moveTo>
                  <a:pt x="44450" y="1984248"/>
                </a:moveTo>
                <a:lnTo>
                  <a:pt x="31750" y="1984248"/>
                </a:lnTo>
                <a:lnTo>
                  <a:pt x="31750" y="2035048"/>
                </a:lnTo>
                <a:lnTo>
                  <a:pt x="44450" y="2035048"/>
                </a:lnTo>
                <a:lnTo>
                  <a:pt x="44450" y="1984248"/>
                </a:lnTo>
                <a:close/>
              </a:path>
              <a:path w="7408545" h="2685415">
                <a:moveTo>
                  <a:pt x="76200" y="2647188"/>
                </a:moveTo>
                <a:lnTo>
                  <a:pt x="73202" y="2632341"/>
                </a:lnTo>
                <a:lnTo>
                  <a:pt x="65049" y="2620238"/>
                </a:lnTo>
                <a:lnTo>
                  <a:pt x="52946" y="2612085"/>
                </a:lnTo>
                <a:lnTo>
                  <a:pt x="44450" y="2610370"/>
                </a:lnTo>
                <a:lnTo>
                  <a:pt x="44450" y="2609088"/>
                </a:lnTo>
                <a:lnTo>
                  <a:pt x="44450" y="2606548"/>
                </a:lnTo>
                <a:lnTo>
                  <a:pt x="31750" y="2606548"/>
                </a:lnTo>
                <a:lnTo>
                  <a:pt x="31750" y="2610370"/>
                </a:lnTo>
                <a:lnTo>
                  <a:pt x="23241" y="2612085"/>
                </a:lnTo>
                <a:lnTo>
                  <a:pt x="11137" y="2620238"/>
                </a:lnTo>
                <a:lnTo>
                  <a:pt x="2984" y="2632341"/>
                </a:lnTo>
                <a:lnTo>
                  <a:pt x="0" y="2647188"/>
                </a:lnTo>
                <a:lnTo>
                  <a:pt x="2984" y="2662047"/>
                </a:lnTo>
                <a:lnTo>
                  <a:pt x="11137" y="2674150"/>
                </a:lnTo>
                <a:lnTo>
                  <a:pt x="23241" y="2682303"/>
                </a:lnTo>
                <a:lnTo>
                  <a:pt x="38100" y="2685288"/>
                </a:lnTo>
                <a:lnTo>
                  <a:pt x="52946" y="2682303"/>
                </a:lnTo>
                <a:lnTo>
                  <a:pt x="65049" y="2674150"/>
                </a:lnTo>
                <a:lnTo>
                  <a:pt x="73202" y="2662047"/>
                </a:lnTo>
                <a:lnTo>
                  <a:pt x="76200" y="2647188"/>
                </a:lnTo>
                <a:close/>
              </a:path>
              <a:path w="7408545" h="2685415">
                <a:moveTo>
                  <a:pt x="832358" y="608330"/>
                </a:moveTo>
                <a:lnTo>
                  <a:pt x="819658" y="608330"/>
                </a:lnTo>
                <a:lnTo>
                  <a:pt x="819658" y="659130"/>
                </a:lnTo>
                <a:lnTo>
                  <a:pt x="832358" y="659130"/>
                </a:lnTo>
                <a:lnTo>
                  <a:pt x="832358" y="608330"/>
                </a:lnTo>
                <a:close/>
              </a:path>
              <a:path w="7408545" h="2685415">
                <a:moveTo>
                  <a:pt x="832358" y="519430"/>
                </a:moveTo>
                <a:lnTo>
                  <a:pt x="819658" y="519430"/>
                </a:lnTo>
                <a:lnTo>
                  <a:pt x="819658" y="570230"/>
                </a:lnTo>
                <a:lnTo>
                  <a:pt x="832358" y="570230"/>
                </a:lnTo>
                <a:lnTo>
                  <a:pt x="832358" y="519430"/>
                </a:lnTo>
                <a:close/>
              </a:path>
              <a:path w="7408545" h="2685415">
                <a:moveTo>
                  <a:pt x="832358" y="430530"/>
                </a:moveTo>
                <a:lnTo>
                  <a:pt x="819658" y="430530"/>
                </a:lnTo>
                <a:lnTo>
                  <a:pt x="819658" y="481330"/>
                </a:lnTo>
                <a:lnTo>
                  <a:pt x="832358" y="481330"/>
                </a:lnTo>
                <a:lnTo>
                  <a:pt x="832358" y="430530"/>
                </a:lnTo>
                <a:close/>
              </a:path>
              <a:path w="7408545" h="2685415">
                <a:moveTo>
                  <a:pt x="832358" y="341630"/>
                </a:moveTo>
                <a:lnTo>
                  <a:pt x="819658" y="341630"/>
                </a:lnTo>
                <a:lnTo>
                  <a:pt x="819658" y="392430"/>
                </a:lnTo>
                <a:lnTo>
                  <a:pt x="832358" y="392430"/>
                </a:lnTo>
                <a:lnTo>
                  <a:pt x="832358" y="341630"/>
                </a:lnTo>
                <a:close/>
              </a:path>
              <a:path w="7408545" h="2685415">
                <a:moveTo>
                  <a:pt x="832358" y="252730"/>
                </a:moveTo>
                <a:lnTo>
                  <a:pt x="819658" y="252730"/>
                </a:lnTo>
                <a:lnTo>
                  <a:pt x="819658" y="303530"/>
                </a:lnTo>
                <a:lnTo>
                  <a:pt x="832358" y="303530"/>
                </a:lnTo>
                <a:lnTo>
                  <a:pt x="832358" y="252730"/>
                </a:lnTo>
                <a:close/>
              </a:path>
              <a:path w="7408545" h="2685415">
                <a:moveTo>
                  <a:pt x="832358" y="163830"/>
                </a:moveTo>
                <a:lnTo>
                  <a:pt x="819658" y="163830"/>
                </a:lnTo>
                <a:lnTo>
                  <a:pt x="819658" y="214630"/>
                </a:lnTo>
                <a:lnTo>
                  <a:pt x="832358" y="214630"/>
                </a:lnTo>
                <a:lnTo>
                  <a:pt x="832358" y="163830"/>
                </a:lnTo>
                <a:close/>
              </a:path>
              <a:path w="7408545" h="2685415">
                <a:moveTo>
                  <a:pt x="864108" y="38100"/>
                </a:moveTo>
                <a:lnTo>
                  <a:pt x="861110" y="23253"/>
                </a:lnTo>
                <a:lnTo>
                  <a:pt x="852957" y="11150"/>
                </a:lnTo>
                <a:lnTo>
                  <a:pt x="840854" y="2997"/>
                </a:lnTo>
                <a:lnTo>
                  <a:pt x="826008" y="0"/>
                </a:lnTo>
                <a:lnTo>
                  <a:pt x="811149" y="2997"/>
                </a:lnTo>
                <a:lnTo>
                  <a:pt x="799045" y="11150"/>
                </a:lnTo>
                <a:lnTo>
                  <a:pt x="790892" y="23253"/>
                </a:lnTo>
                <a:lnTo>
                  <a:pt x="787908" y="38100"/>
                </a:lnTo>
                <a:lnTo>
                  <a:pt x="790892" y="52959"/>
                </a:lnTo>
                <a:lnTo>
                  <a:pt x="799045" y="65062"/>
                </a:lnTo>
                <a:lnTo>
                  <a:pt x="811149" y="73215"/>
                </a:lnTo>
                <a:lnTo>
                  <a:pt x="819658" y="74930"/>
                </a:lnTo>
                <a:lnTo>
                  <a:pt x="819658" y="125730"/>
                </a:lnTo>
                <a:lnTo>
                  <a:pt x="832358" y="125730"/>
                </a:lnTo>
                <a:lnTo>
                  <a:pt x="832358" y="76200"/>
                </a:lnTo>
                <a:lnTo>
                  <a:pt x="832358" y="74930"/>
                </a:lnTo>
                <a:lnTo>
                  <a:pt x="840854" y="73215"/>
                </a:lnTo>
                <a:lnTo>
                  <a:pt x="852957" y="65062"/>
                </a:lnTo>
                <a:lnTo>
                  <a:pt x="861110" y="52959"/>
                </a:lnTo>
                <a:lnTo>
                  <a:pt x="864108" y="38100"/>
                </a:lnTo>
                <a:close/>
              </a:path>
              <a:path w="7408545" h="2685415">
                <a:moveTo>
                  <a:pt x="1649222" y="2517648"/>
                </a:moveTo>
                <a:lnTo>
                  <a:pt x="1636522" y="2517648"/>
                </a:lnTo>
                <a:lnTo>
                  <a:pt x="1636522" y="2568448"/>
                </a:lnTo>
                <a:lnTo>
                  <a:pt x="1649222" y="2568448"/>
                </a:lnTo>
                <a:lnTo>
                  <a:pt x="1649222" y="2517648"/>
                </a:lnTo>
                <a:close/>
              </a:path>
              <a:path w="7408545" h="2685415">
                <a:moveTo>
                  <a:pt x="1649222" y="2428748"/>
                </a:moveTo>
                <a:lnTo>
                  <a:pt x="1636522" y="2428748"/>
                </a:lnTo>
                <a:lnTo>
                  <a:pt x="1636522" y="2479548"/>
                </a:lnTo>
                <a:lnTo>
                  <a:pt x="1649222" y="2479548"/>
                </a:lnTo>
                <a:lnTo>
                  <a:pt x="1649222" y="2428748"/>
                </a:lnTo>
                <a:close/>
              </a:path>
              <a:path w="7408545" h="2685415">
                <a:moveTo>
                  <a:pt x="1649222" y="2339848"/>
                </a:moveTo>
                <a:lnTo>
                  <a:pt x="1636522" y="2339848"/>
                </a:lnTo>
                <a:lnTo>
                  <a:pt x="1636522" y="2390648"/>
                </a:lnTo>
                <a:lnTo>
                  <a:pt x="1649222" y="2390648"/>
                </a:lnTo>
                <a:lnTo>
                  <a:pt x="1649222" y="2339848"/>
                </a:lnTo>
                <a:close/>
              </a:path>
              <a:path w="7408545" h="2685415">
                <a:moveTo>
                  <a:pt x="1649222" y="2250948"/>
                </a:moveTo>
                <a:lnTo>
                  <a:pt x="1636522" y="2250948"/>
                </a:lnTo>
                <a:lnTo>
                  <a:pt x="1636522" y="2301748"/>
                </a:lnTo>
                <a:lnTo>
                  <a:pt x="1649222" y="2301748"/>
                </a:lnTo>
                <a:lnTo>
                  <a:pt x="1649222" y="2250948"/>
                </a:lnTo>
                <a:close/>
              </a:path>
              <a:path w="7408545" h="2685415">
                <a:moveTo>
                  <a:pt x="1649222" y="2162048"/>
                </a:moveTo>
                <a:lnTo>
                  <a:pt x="1636522" y="2162048"/>
                </a:lnTo>
                <a:lnTo>
                  <a:pt x="1636522" y="2212848"/>
                </a:lnTo>
                <a:lnTo>
                  <a:pt x="1649222" y="2212848"/>
                </a:lnTo>
                <a:lnTo>
                  <a:pt x="1649222" y="2162048"/>
                </a:lnTo>
                <a:close/>
              </a:path>
              <a:path w="7408545" h="2685415">
                <a:moveTo>
                  <a:pt x="1649222" y="2073148"/>
                </a:moveTo>
                <a:lnTo>
                  <a:pt x="1636522" y="2073148"/>
                </a:lnTo>
                <a:lnTo>
                  <a:pt x="1636522" y="2123948"/>
                </a:lnTo>
                <a:lnTo>
                  <a:pt x="1649222" y="2123948"/>
                </a:lnTo>
                <a:lnTo>
                  <a:pt x="1649222" y="2073148"/>
                </a:lnTo>
                <a:close/>
              </a:path>
              <a:path w="7408545" h="2685415">
                <a:moveTo>
                  <a:pt x="1649222" y="1984248"/>
                </a:moveTo>
                <a:lnTo>
                  <a:pt x="1636522" y="1984248"/>
                </a:lnTo>
                <a:lnTo>
                  <a:pt x="1636522" y="2035048"/>
                </a:lnTo>
                <a:lnTo>
                  <a:pt x="1649222" y="2035048"/>
                </a:lnTo>
                <a:lnTo>
                  <a:pt x="1649222" y="1984248"/>
                </a:lnTo>
                <a:close/>
              </a:path>
              <a:path w="7408545" h="2685415">
                <a:moveTo>
                  <a:pt x="1680972" y="2647188"/>
                </a:moveTo>
                <a:lnTo>
                  <a:pt x="1677974" y="2632341"/>
                </a:lnTo>
                <a:lnTo>
                  <a:pt x="1669821" y="2620238"/>
                </a:lnTo>
                <a:lnTo>
                  <a:pt x="1657718" y="2612085"/>
                </a:lnTo>
                <a:lnTo>
                  <a:pt x="1649222" y="2610370"/>
                </a:lnTo>
                <a:lnTo>
                  <a:pt x="1649222" y="2609088"/>
                </a:lnTo>
                <a:lnTo>
                  <a:pt x="1649222" y="2606548"/>
                </a:lnTo>
                <a:lnTo>
                  <a:pt x="1636522" y="2606548"/>
                </a:lnTo>
                <a:lnTo>
                  <a:pt x="1636522" y="2610370"/>
                </a:lnTo>
                <a:lnTo>
                  <a:pt x="1628013" y="2612085"/>
                </a:lnTo>
                <a:lnTo>
                  <a:pt x="1615909" y="2620238"/>
                </a:lnTo>
                <a:lnTo>
                  <a:pt x="1607756" y="2632341"/>
                </a:lnTo>
                <a:lnTo>
                  <a:pt x="1604772" y="2647188"/>
                </a:lnTo>
                <a:lnTo>
                  <a:pt x="1607756" y="2662047"/>
                </a:lnTo>
                <a:lnTo>
                  <a:pt x="1615909" y="2674150"/>
                </a:lnTo>
                <a:lnTo>
                  <a:pt x="1628013" y="2682303"/>
                </a:lnTo>
                <a:lnTo>
                  <a:pt x="1642872" y="2685288"/>
                </a:lnTo>
                <a:lnTo>
                  <a:pt x="1657718" y="2682303"/>
                </a:lnTo>
                <a:lnTo>
                  <a:pt x="1669821" y="2674150"/>
                </a:lnTo>
                <a:lnTo>
                  <a:pt x="1677974" y="2662047"/>
                </a:lnTo>
                <a:lnTo>
                  <a:pt x="1680972" y="2647188"/>
                </a:lnTo>
                <a:close/>
              </a:path>
              <a:path w="7408545" h="2685415">
                <a:moveTo>
                  <a:pt x="2456942" y="608330"/>
                </a:moveTo>
                <a:lnTo>
                  <a:pt x="2444242" y="608330"/>
                </a:lnTo>
                <a:lnTo>
                  <a:pt x="2444242" y="659130"/>
                </a:lnTo>
                <a:lnTo>
                  <a:pt x="2456942" y="659130"/>
                </a:lnTo>
                <a:lnTo>
                  <a:pt x="2456942" y="608330"/>
                </a:lnTo>
                <a:close/>
              </a:path>
              <a:path w="7408545" h="2685415">
                <a:moveTo>
                  <a:pt x="2456942" y="519430"/>
                </a:moveTo>
                <a:lnTo>
                  <a:pt x="2444242" y="519430"/>
                </a:lnTo>
                <a:lnTo>
                  <a:pt x="2444242" y="570230"/>
                </a:lnTo>
                <a:lnTo>
                  <a:pt x="2456942" y="570230"/>
                </a:lnTo>
                <a:lnTo>
                  <a:pt x="2456942" y="519430"/>
                </a:lnTo>
                <a:close/>
              </a:path>
              <a:path w="7408545" h="2685415">
                <a:moveTo>
                  <a:pt x="2456942" y="430530"/>
                </a:moveTo>
                <a:lnTo>
                  <a:pt x="2444242" y="430530"/>
                </a:lnTo>
                <a:lnTo>
                  <a:pt x="2444242" y="481330"/>
                </a:lnTo>
                <a:lnTo>
                  <a:pt x="2456942" y="481330"/>
                </a:lnTo>
                <a:lnTo>
                  <a:pt x="2456942" y="430530"/>
                </a:lnTo>
                <a:close/>
              </a:path>
              <a:path w="7408545" h="2685415">
                <a:moveTo>
                  <a:pt x="2456942" y="341630"/>
                </a:moveTo>
                <a:lnTo>
                  <a:pt x="2444242" y="341630"/>
                </a:lnTo>
                <a:lnTo>
                  <a:pt x="2444242" y="392430"/>
                </a:lnTo>
                <a:lnTo>
                  <a:pt x="2456942" y="392430"/>
                </a:lnTo>
                <a:lnTo>
                  <a:pt x="2456942" y="341630"/>
                </a:lnTo>
                <a:close/>
              </a:path>
              <a:path w="7408545" h="2685415">
                <a:moveTo>
                  <a:pt x="2456942" y="252730"/>
                </a:moveTo>
                <a:lnTo>
                  <a:pt x="2444242" y="252730"/>
                </a:lnTo>
                <a:lnTo>
                  <a:pt x="2444242" y="303530"/>
                </a:lnTo>
                <a:lnTo>
                  <a:pt x="2456942" y="303530"/>
                </a:lnTo>
                <a:lnTo>
                  <a:pt x="2456942" y="252730"/>
                </a:lnTo>
                <a:close/>
              </a:path>
              <a:path w="7408545" h="2685415">
                <a:moveTo>
                  <a:pt x="2456942" y="163830"/>
                </a:moveTo>
                <a:lnTo>
                  <a:pt x="2444242" y="163830"/>
                </a:lnTo>
                <a:lnTo>
                  <a:pt x="2444242" y="214630"/>
                </a:lnTo>
                <a:lnTo>
                  <a:pt x="2456942" y="214630"/>
                </a:lnTo>
                <a:lnTo>
                  <a:pt x="2456942" y="163830"/>
                </a:lnTo>
                <a:close/>
              </a:path>
              <a:path w="7408545" h="2685415">
                <a:moveTo>
                  <a:pt x="2488692" y="38100"/>
                </a:moveTo>
                <a:lnTo>
                  <a:pt x="2485694" y="23253"/>
                </a:lnTo>
                <a:lnTo>
                  <a:pt x="2477541" y="11150"/>
                </a:lnTo>
                <a:lnTo>
                  <a:pt x="2465438" y="2997"/>
                </a:lnTo>
                <a:lnTo>
                  <a:pt x="2450592" y="0"/>
                </a:lnTo>
                <a:lnTo>
                  <a:pt x="2435733" y="2997"/>
                </a:lnTo>
                <a:lnTo>
                  <a:pt x="2423630" y="11150"/>
                </a:lnTo>
                <a:lnTo>
                  <a:pt x="2415476" y="23253"/>
                </a:lnTo>
                <a:lnTo>
                  <a:pt x="2412492" y="38100"/>
                </a:lnTo>
                <a:lnTo>
                  <a:pt x="2415476" y="52959"/>
                </a:lnTo>
                <a:lnTo>
                  <a:pt x="2423630" y="65062"/>
                </a:lnTo>
                <a:lnTo>
                  <a:pt x="2435733" y="73215"/>
                </a:lnTo>
                <a:lnTo>
                  <a:pt x="2444242" y="74930"/>
                </a:lnTo>
                <a:lnTo>
                  <a:pt x="2444242" y="125730"/>
                </a:lnTo>
                <a:lnTo>
                  <a:pt x="2456942" y="125730"/>
                </a:lnTo>
                <a:lnTo>
                  <a:pt x="2456942" y="76200"/>
                </a:lnTo>
                <a:lnTo>
                  <a:pt x="2456942" y="74930"/>
                </a:lnTo>
                <a:lnTo>
                  <a:pt x="2465438" y="73215"/>
                </a:lnTo>
                <a:lnTo>
                  <a:pt x="2477541" y="65062"/>
                </a:lnTo>
                <a:lnTo>
                  <a:pt x="2485694" y="52959"/>
                </a:lnTo>
                <a:lnTo>
                  <a:pt x="2488692" y="38100"/>
                </a:lnTo>
                <a:close/>
              </a:path>
              <a:path w="7408545" h="2685415">
                <a:moveTo>
                  <a:pt x="3279902" y="2517648"/>
                </a:moveTo>
                <a:lnTo>
                  <a:pt x="3267202" y="2517648"/>
                </a:lnTo>
                <a:lnTo>
                  <a:pt x="3267202" y="2568448"/>
                </a:lnTo>
                <a:lnTo>
                  <a:pt x="3279902" y="2568448"/>
                </a:lnTo>
                <a:lnTo>
                  <a:pt x="3279902" y="2517648"/>
                </a:lnTo>
                <a:close/>
              </a:path>
              <a:path w="7408545" h="2685415">
                <a:moveTo>
                  <a:pt x="3279902" y="2428748"/>
                </a:moveTo>
                <a:lnTo>
                  <a:pt x="3267202" y="2428748"/>
                </a:lnTo>
                <a:lnTo>
                  <a:pt x="3267202" y="2479548"/>
                </a:lnTo>
                <a:lnTo>
                  <a:pt x="3279902" y="2479548"/>
                </a:lnTo>
                <a:lnTo>
                  <a:pt x="3279902" y="2428748"/>
                </a:lnTo>
                <a:close/>
              </a:path>
              <a:path w="7408545" h="2685415">
                <a:moveTo>
                  <a:pt x="3279902" y="2339848"/>
                </a:moveTo>
                <a:lnTo>
                  <a:pt x="3267202" y="2339848"/>
                </a:lnTo>
                <a:lnTo>
                  <a:pt x="3267202" y="2390648"/>
                </a:lnTo>
                <a:lnTo>
                  <a:pt x="3279902" y="2390648"/>
                </a:lnTo>
                <a:lnTo>
                  <a:pt x="3279902" y="2339848"/>
                </a:lnTo>
                <a:close/>
              </a:path>
              <a:path w="7408545" h="2685415">
                <a:moveTo>
                  <a:pt x="3279902" y="2250948"/>
                </a:moveTo>
                <a:lnTo>
                  <a:pt x="3267202" y="2250948"/>
                </a:lnTo>
                <a:lnTo>
                  <a:pt x="3267202" y="2301748"/>
                </a:lnTo>
                <a:lnTo>
                  <a:pt x="3279902" y="2301748"/>
                </a:lnTo>
                <a:lnTo>
                  <a:pt x="3279902" y="2250948"/>
                </a:lnTo>
                <a:close/>
              </a:path>
              <a:path w="7408545" h="2685415">
                <a:moveTo>
                  <a:pt x="3279902" y="2162048"/>
                </a:moveTo>
                <a:lnTo>
                  <a:pt x="3267202" y="2162048"/>
                </a:lnTo>
                <a:lnTo>
                  <a:pt x="3267202" y="2212848"/>
                </a:lnTo>
                <a:lnTo>
                  <a:pt x="3279902" y="2212848"/>
                </a:lnTo>
                <a:lnTo>
                  <a:pt x="3279902" y="2162048"/>
                </a:lnTo>
                <a:close/>
              </a:path>
              <a:path w="7408545" h="2685415">
                <a:moveTo>
                  <a:pt x="3279902" y="2073148"/>
                </a:moveTo>
                <a:lnTo>
                  <a:pt x="3267202" y="2073148"/>
                </a:lnTo>
                <a:lnTo>
                  <a:pt x="3267202" y="2123948"/>
                </a:lnTo>
                <a:lnTo>
                  <a:pt x="3279902" y="2123948"/>
                </a:lnTo>
                <a:lnTo>
                  <a:pt x="3279902" y="2073148"/>
                </a:lnTo>
                <a:close/>
              </a:path>
              <a:path w="7408545" h="2685415">
                <a:moveTo>
                  <a:pt x="3279902" y="1984248"/>
                </a:moveTo>
                <a:lnTo>
                  <a:pt x="3267202" y="1984248"/>
                </a:lnTo>
                <a:lnTo>
                  <a:pt x="3267202" y="2035048"/>
                </a:lnTo>
                <a:lnTo>
                  <a:pt x="3279902" y="2035048"/>
                </a:lnTo>
                <a:lnTo>
                  <a:pt x="3279902" y="1984248"/>
                </a:lnTo>
                <a:close/>
              </a:path>
              <a:path w="7408545" h="2685415">
                <a:moveTo>
                  <a:pt x="3311652" y="2647188"/>
                </a:moveTo>
                <a:lnTo>
                  <a:pt x="3308654" y="2632341"/>
                </a:lnTo>
                <a:lnTo>
                  <a:pt x="3300501" y="2620238"/>
                </a:lnTo>
                <a:lnTo>
                  <a:pt x="3288398" y="2612085"/>
                </a:lnTo>
                <a:lnTo>
                  <a:pt x="3279902" y="2610370"/>
                </a:lnTo>
                <a:lnTo>
                  <a:pt x="3279902" y="2609088"/>
                </a:lnTo>
                <a:lnTo>
                  <a:pt x="3279902" y="2606548"/>
                </a:lnTo>
                <a:lnTo>
                  <a:pt x="3267202" y="2606548"/>
                </a:lnTo>
                <a:lnTo>
                  <a:pt x="3267202" y="2610370"/>
                </a:lnTo>
                <a:lnTo>
                  <a:pt x="3258693" y="2612085"/>
                </a:lnTo>
                <a:lnTo>
                  <a:pt x="3246590" y="2620238"/>
                </a:lnTo>
                <a:lnTo>
                  <a:pt x="3238436" y="2632341"/>
                </a:lnTo>
                <a:lnTo>
                  <a:pt x="3235452" y="2647188"/>
                </a:lnTo>
                <a:lnTo>
                  <a:pt x="3238436" y="2662047"/>
                </a:lnTo>
                <a:lnTo>
                  <a:pt x="3246590" y="2674150"/>
                </a:lnTo>
                <a:lnTo>
                  <a:pt x="3258693" y="2682303"/>
                </a:lnTo>
                <a:lnTo>
                  <a:pt x="3273552" y="2685288"/>
                </a:lnTo>
                <a:lnTo>
                  <a:pt x="3288398" y="2682303"/>
                </a:lnTo>
                <a:lnTo>
                  <a:pt x="3300501" y="2674150"/>
                </a:lnTo>
                <a:lnTo>
                  <a:pt x="3308654" y="2662047"/>
                </a:lnTo>
                <a:lnTo>
                  <a:pt x="3311652" y="2647188"/>
                </a:lnTo>
                <a:close/>
              </a:path>
              <a:path w="7408545" h="2685415">
                <a:moveTo>
                  <a:pt x="4076954" y="945515"/>
                </a:moveTo>
                <a:lnTo>
                  <a:pt x="4064254" y="945515"/>
                </a:lnTo>
                <a:lnTo>
                  <a:pt x="4064254" y="996315"/>
                </a:lnTo>
                <a:lnTo>
                  <a:pt x="4076954" y="996315"/>
                </a:lnTo>
                <a:lnTo>
                  <a:pt x="4076954" y="945515"/>
                </a:lnTo>
                <a:close/>
              </a:path>
              <a:path w="7408545" h="2685415">
                <a:moveTo>
                  <a:pt x="4076954" y="856615"/>
                </a:moveTo>
                <a:lnTo>
                  <a:pt x="4064254" y="856615"/>
                </a:lnTo>
                <a:lnTo>
                  <a:pt x="4064254" y="907415"/>
                </a:lnTo>
                <a:lnTo>
                  <a:pt x="4076954" y="907415"/>
                </a:lnTo>
                <a:lnTo>
                  <a:pt x="4076954" y="856615"/>
                </a:lnTo>
                <a:close/>
              </a:path>
              <a:path w="7408545" h="2685415">
                <a:moveTo>
                  <a:pt x="4076954" y="767715"/>
                </a:moveTo>
                <a:lnTo>
                  <a:pt x="4064254" y="767715"/>
                </a:lnTo>
                <a:lnTo>
                  <a:pt x="4064254" y="818515"/>
                </a:lnTo>
                <a:lnTo>
                  <a:pt x="4076954" y="818515"/>
                </a:lnTo>
                <a:lnTo>
                  <a:pt x="4076954" y="767715"/>
                </a:lnTo>
                <a:close/>
              </a:path>
              <a:path w="7408545" h="2685415">
                <a:moveTo>
                  <a:pt x="4076954" y="678815"/>
                </a:moveTo>
                <a:lnTo>
                  <a:pt x="4064254" y="678815"/>
                </a:lnTo>
                <a:lnTo>
                  <a:pt x="4064254" y="729615"/>
                </a:lnTo>
                <a:lnTo>
                  <a:pt x="4076954" y="729615"/>
                </a:lnTo>
                <a:lnTo>
                  <a:pt x="4076954" y="678815"/>
                </a:lnTo>
                <a:close/>
              </a:path>
              <a:path w="7408545" h="2685415">
                <a:moveTo>
                  <a:pt x="4076954" y="589915"/>
                </a:moveTo>
                <a:lnTo>
                  <a:pt x="4064254" y="589915"/>
                </a:lnTo>
                <a:lnTo>
                  <a:pt x="4064254" y="640715"/>
                </a:lnTo>
                <a:lnTo>
                  <a:pt x="4076954" y="640715"/>
                </a:lnTo>
                <a:lnTo>
                  <a:pt x="4076954" y="589915"/>
                </a:lnTo>
                <a:close/>
              </a:path>
              <a:path w="7408545" h="2685415">
                <a:moveTo>
                  <a:pt x="4076954" y="501015"/>
                </a:moveTo>
                <a:lnTo>
                  <a:pt x="4064254" y="501015"/>
                </a:lnTo>
                <a:lnTo>
                  <a:pt x="4064254" y="551815"/>
                </a:lnTo>
                <a:lnTo>
                  <a:pt x="4076954" y="551815"/>
                </a:lnTo>
                <a:lnTo>
                  <a:pt x="4076954" y="501015"/>
                </a:lnTo>
                <a:close/>
              </a:path>
              <a:path w="7408545" h="2685415">
                <a:moveTo>
                  <a:pt x="4076954" y="412115"/>
                </a:moveTo>
                <a:lnTo>
                  <a:pt x="4064254" y="412115"/>
                </a:lnTo>
                <a:lnTo>
                  <a:pt x="4064254" y="462915"/>
                </a:lnTo>
                <a:lnTo>
                  <a:pt x="4076954" y="462915"/>
                </a:lnTo>
                <a:lnTo>
                  <a:pt x="4076954" y="412115"/>
                </a:lnTo>
                <a:close/>
              </a:path>
              <a:path w="7408545" h="2685415">
                <a:moveTo>
                  <a:pt x="4076954" y="323215"/>
                </a:moveTo>
                <a:lnTo>
                  <a:pt x="4064254" y="323215"/>
                </a:lnTo>
                <a:lnTo>
                  <a:pt x="4064254" y="374015"/>
                </a:lnTo>
                <a:lnTo>
                  <a:pt x="4076954" y="374015"/>
                </a:lnTo>
                <a:lnTo>
                  <a:pt x="4076954" y="323215"/>
                </a:lnTo>
                <a:close/>
              </a:path>
              <a:path w="7408545" h="2685415">
                <a:moveTo>
                  <a:pt x="4076954" y="234315"/>
                </a:moveTo>
                <a:lnTo>
                  <a:pt x="4064254" y="234315"/>
                </a:lnTo>
                <a:lnTo>
                  <a:pt x="4064254" y="285115"/>
                </a:lnTo>
                <a:lnTo>
                  <a:pt x="4076954" y="285115"/>
                </a:lnTo>
                <a:lnTo>
                  <a:pt x="4076954" y="234315"/>
                </a:lnTo>
                <a:close/>
              </a:path>
              <a:path w="7408545" h="2685415">
                <a:moveTo>
                  <a:pt x="4076954" y="145415"/>
                </a:moveTo>
                <a:lnTo>
                  <a:pt x="4064254" y="145415"/>
                </a:lnTo>
                <a:lnTo>
                  <a:pt x="4064254" y="196215"/>
                </a:lnTo>
                <a:lnTo>
                  <a:pt x="4076954" y="196215"/>
                </a:lnTo>
                <a:lnTo>
                  <a:pt x="4076954" y="145415"/>
                </a:lnTo>
                <a:close/>
              </a:path>
              <a:path w="7408545" h="2685415">
                <a:moveTo>
                  <a:pt x="4108704" y="38100"/>
                </a:moveTo>
                <a:lnTo>
                  <a:pt x="4105706" y="23253"/>
                </a:lnTo>
                <a:lnTo>
                  <a:pt x="4097553" y="11150"/>
                </a:lnTo>
                <a:lnTo>
                  <a:pt x="4085450" y="2997"/>
                </a:lnTo>
                <a:lnTo>
                  <a:pt x="4070604" y="0"/>
                </a:lnTo>
                <a:lnTo>
                  <a:pt x="4055745" y="2997"/>
                </a:lnTo>
                <a:lnTo>
                  <a:pt x="4043642" y="11150"/>
                </a:lnTo>
                <a:lnTo>
                  <a:pt x="4035488" y="23253"/>
                </a:lnTo>
                <a:lnTo>
                  <a:pt x="4032504" y="38100"/>
                </a:lnTo>
                <a:lnTo>
                  <a:pt x="4035488" y="52959"/>
                </a:lnTo>
                <a:lnTo>
                  <a:pt x="4043642" y="65062"/>
                </a:lnTo>
                <a:lnTo>
                  <a:pt x="4055745" y="73215"/>
                </a:lnTo>
                <a:lnTo>
                  <a:pt x="4064254" y="74930"/>
                </a:lnTo>
                <a:lnTo>
                  <a:pt x="4064254" y="107315"/>
                </a:lnTo>
                <a:lnTo>
                  <a:pt x="4076954" y="107315"/>
                </a:lnTo>
                <a:lnTo>
                  <a:pt x="4076954" y="76200"/>
                </a:lnTo>
                <a:lnTo>
                  <a:pt x="4076954" y="74930"/>
                </a:lnTo>
                <a:lnTo>
                  <a:pt x="4070604" y="76200"/>
                </a:lnTo>
                <a:lnTo>
                  <a:pt x="4076941" y="74930"/>
                </a:lnTo>
                <a:lnTo>
                  <a:pt x="4076954" y="56515"/>
                </a:lnTo>
                <a:lnTo>
                  <a:pt x="4076954" y="74930"/>
                </a:lnTo>
                <a:lnTo>
                  <a:pt x="4085450" y="73215"/>
                </a:lnTo>
                <a:lnTo>
                  <a:pt x="4097553" y="65062"/>
                </a:lnTo>
                <a:lnTo>
                  <a:pt x="4103306" y="56515"/>
                </a:lnTo>
                <a:lnTo>
                  <a:pt x="4105706" y="52959"/>
                </a:lnTo>
                <a:lnTo>
                  <a:pt x="4108704" y="38100"/>
                </a:lnTo>
                <a:close/>
              </a:path>
              <a:path w="7408545" h="2685415">
                <a:moveTo>
                  <a:pt x="4913630" y="2517648"/>
                </a:moveTo>
                <a:lnTo>
                  <a:pt x="4900930" y="2517648"/>
                </a:lnTo>
                <a:lnTo>
                  <a:pt x="4900930" y="2568448"/>
                </a:lnTo>
                <a:lnTo>
                  <a:pt x="4913630" y="2568448"/>
                </a:lnTo>
                <a:lnTo>
                  <a:pt x="4913630" y="2517648"/>
                </a:lnTo>
                <a:close/>
              </a:path>
              <a:path w="7408545" h="2685415">
                <a:moveTo>
                  <a:pt x="4913630" y="2428748"/>
                </a:moveTo>
                <a:lnTo>
                  <a:pt x="4900930" y="2428748"/>
                </a:lnTo>
                <a:lnTo>
                  <a:pt x="4900930" y="2479548"/>
                </a:lnTo>
                <a:lnTo>
                  <a:pt x="4913630" y="2479548"/>
                </a:lnTo>
                <a:lnTo>
                  <a:pt x="4913630" y="2428748"/>
                </a:lnTo>
                <a:close/>
              </a:path>
              <a:path w="7408545" h="2685415">
                <a:moveTo>
                  <a:pt x="4913630" y="2339848"/>
                </a:moveTo>
                <a:lnTo>
                  <a:pt x="4900930" y="2339848"/>
                </a:lnTo>
                <a:lnTo>
                  <a:pt x="4900930" y="2390648"/>
                </a:lnTo>
                <a:lnTo>
                  <a:pt x="4913630" y="2390648"/>
                </a:lnTo>
                <a:lnTo>
                  <a:pt x="4913630" y="2339848"/>
                </a:lnTo>
                <a:close/>
              </a:path>
              <a:path w="7408545" h="2685415">
                <a:moveTo>
                  <a:pt x="4913630" y="2250948"/>
                </a:moveTo>
                <a:lnTo>
                  <a:pt x="4900930" y="2250948"/>
                </a:lnTo>
                <a:lnTo>
                  <a:pt x="4900930" y="2301748"/>
                </a:lnTo>
                <a:lnTo>
                  <a:pt x="4913630" y="2301748"/>
                </a:lnTo>
                <a:lnTo>
                  <a:pt x="4913630" y="2250948"/>
                </a:lnTo>
                <a:close/>
              </a:path>
              <a:path w="7408545" h="2685415">
                <a:moveTo>
                  <a:pt x="4913630" y="2162048"/>
                </a:moveTo>
                <a:lnTo>
                  <a:pt x="4900930" y="2162048"/>
                </a:lnTo>
                <a:lnTo>
                  <a:pt x="4900930" y="2212848"/>
                </a:lnTo>
                <a:lnTo>
                  <a:pt x="4913630" y="2212848"/>
                </a:lnTo>
                <a:lnTo>
                  <a:pt x="4913630" y="2162048"/>
                </a:lnTo>
                <a:close/>
              </a:path>
              <a:path w="7408545" h="2685415">
                <a:moveTo>
                  <a:pt x="4913630" y="2073148"/>
                </a:moveTo>
                <a:lnTo>
                  <a:pt x="4900930" y="2073148"/>
                </a:lnTo>
                <a:lnTo>
                  <a:pt x="4900930" y="2123948"/>
                </a:lnTo>
                <a:lnTo>
                  <a:pt x="4913630" y="2123948"/>
                </a:lnTo>
                <a:lnTo>
                  <a:pt x="4913630" y="2073148"/>
                </a:lnTo>
                <a:close/>
              </a:path>
              <a:path w="7408545" h="2685415">
                <a:moveTo>
                  <a:pt x="4913630" y="1984248"/>
                </a:moveTo>
                <a:lnTo>
                  <a:pt x="4900930" y="1984248"/>
                </a:lnTo>
                <a:lnTo>
                  <a:pt x="4900930" y="2035048"/>
                </a:lnTo>
                <a:lnTo>
                  <a:pt x="4913630" y="2035048"/>
                </a:lnTo>
                <a:lnTo>
                  <a:pt x="4913630" y="1984248"/>
                </a:lnTo>
                <a:close/>
              </a:path>
              <a:path w="7408545" h="2685415">
                <a:moveTo>
                  <a:pt x="4945380" y="2647188"/>
                </a:moveTo>
                <a:lnTo>
                  <a:pt x="4942383" y="2632341"/>
                </a:lnTo>
                <a:lnTo>
                  <a:pt x="4934229" y="2620238"/>
                </a:lnTo>
                <a:lnTo>
                  <a:pt x="4922126" y="2612085"/>
                </a:lnTo>
                <a:lnTo>
                  <a:pt x="4913630" y="2610370"/>
                </a:lnTo>
                <a:lnTo>
                  <a:pt x="4913630" y="2609088"/>
                </a:lnTo>
                <a:lnTo>
                  <a:pt x="4913630" y="2606548"/>
                </a:lnTo>
                <a:lnTo>
                  <a:pt x="4900930" y="2606548"/>
                </a:lnTo>
                <a:lnTo>
                  <a:pt x="4900930" y="2610370"/>
                </a:lnTo>
                <a:lnTo>
                  <a:pt x="4892421" y="2612085"/>
                </a:lnTo>
                <a:lnTo>
                  <a:pt x="4880318" y="2620238"/>
                </a:lnTo>
                <a:lnTo>
                  <a:pt x="4872164" y="2632341"/>
                </a:lnTo>
                <a:lnTo>
                  <a:pt x="4869180" y="2647188"/>
                </a:lnTo>
                <a:lnTo>
                  <a:pt x="4872164" y="2662047"/>
                </a:lnTo>
                <a:lnTo>
                  <a:pt x="4880318" y="2674150"/>
                </a:lnTo>
                <a:lnTo>
                  <a:pt x="4892421" y="2682303"/>
                </a:lnTo>
                <a:lnTo>
                  <a:pt x="4907280" y="2685288"/>
                </a:lnTo>
                <a:lnTo>
                  <a:pt x="4922126" y="2682303"/>
                </a:lnTo>
                <a:lnTo>
                  <a:pt x="4934229" y="2674150"/>
                </a:lnTo>
                <a:lnTo>
                  <a:pt x="4942383" y="2662047"/>
                </a:lnTo>
                <a:lnTo>
                  <a:pt x="4945380" y="2647188"/>
                </a:lnTo>
                <a:close/>
              </a:path>
              <a:path w="7408545" h="2685415">
                <a:moveTo>
                  <a:pt x="5710682" y="948563"/>
                </a:moveTo>
                <a:lnTo>
                  <a:pt x="5697982" y="948563"/>
                </a:lnTo>
                <a:lnTo>
                  <a:pt x="5697982" y="999363"/>
                </a:lnTo>
                <a:lnTo>
                  <a:pt x="5710682" y="999363"/>
                </a:lnTo>
                <a:lnTo>
                  <a:pt x="5710682" y="948563"/>
                </a:lnTo>
                <a:close/>
              </a:path>
              <a:path w="7408545" h="2685415">
                <a:moveTo>
                  <a:pt x="5710682" y="859663"/>
                </a:moveTo>
                <a:lnTo>
                  <a:pt x="5697982" y="859663"/>
                </a:lnTo>
                <a:lnTo>
                  <a:pt x="5697982" y="910463"/>
                </a:lnTo>
                <a:lnTo>
                  <a:pt x="5710682" y="910463"/>
                </a:lnTo>
                <a:lnTo>
                  <a:pt x="5710682" y="859663"/>
                </a:lnTo>
                <a:close/>
              </a:path>
              <a:path w="7408545" h="2685415">
                <a:moveTo>
                  <a:pt x="5710682" y="770763"/>
                </a:moveTo>
                <a:lnTo>
                  <a:pt x="5697982" y="770763"/>
                </a:lnTo>
                <a:lnTo>
                  <a:pt x="5697982" y="821563"/>
                </a:lnTo>
                <a:lnTo>
                  <a:pt x="5710682" y="821563"/>
                </a:lnTo>
                <a:lnTo>
                  <a:pt x="5710682" y="770763"/>
                </a:lnTo>
                <a:close/>
              </a:path>
              <a:path w="7408545" h="2685415">
                <a:moveTo>
                  <a:pt x="5710682" y="681863"/>
                </a:moveTo>
                <a:lnTo>
                  <a:pt x="5697982" y="681863"/>
                </a:lnTo>
                <a:lnTo>
                  <a:pt x="5697982" y="732663"/>
                </a:lnTo>
                <a:lnTo>
                  <a:pt x="5710682" y="732663"/>
                </a:lnTo>
                <a:lnTo>
                  <a:pt x="5710682" y="681863"/>
                </a:lnTo>
                <a:close/>
              </a:path>
              <a:path w="7408545" h="2685415">
                <a:moveTo>
                  <a:pt x="5710682" y="592963"/>
                </a:moveTo>
                <a:lnTo>
                  <a:pt x="5697982" y="592963"/>
                </a:lnTo>
                <a:lnTo>
                  <a:pt x="5697982" y="643763"/>
                </a:lnTo>
                <a:lnTo>
                  <a:pt x="5710682" y="643763"/>
                </a:lnTo>
                <a:lnTo>
                  <a:pt x="5710682" y="592963"/>
                </a:lnTo>
                <a:close/>
              </a:path>
              <a:path w="7408545" h="2685415">
                <a:moveTo>
                  <a:pt x="5710682" y="504063"/>
                </a:moveTo>
                <a:lnTo>
                  <a:pt x="5697982" y="504063"/>
                </a:lnTo>
                <a:lnTo>
                  <a:pt x="5697982" y="554863"/>
                </a:lnTo>
                <a:lnTo>
                  <a:pt x="5710682" y="554863"/>
                </a:lnTo>
                <a:lnTo>
                  <a:pt x="5710682" y="504063"/>
                </a:lnTo>
                <a:close/>
              </a:path>
              <a:path w="7408545" h="2685415">
                <a:moveTo>
                  <a:pt x="5710682" y="415163"/>
                </a:moveTo>
                <a:lnTo>
                  <a:pt x="5697982" y="415163"/>
                </a:lnTo>
                <a:lnTo>
                  <a:pt x="5697982" y="465963"/>
                </a:lnTo>
                <a:lnTo>
                  <a:pt x="5710682" y="465963"/>
                </a:lnTo>
                <a:lnTo>
                  <a:pt x="5710682" y="415163"/>
                </a:lnTo>
                <a:close/>
              </a:path>
              <a:path w="7408545" h="2685415">
                <a:moveTo>
                  <a:pt x="5710682" y="326263"/>
                </a:moveTo>
                <a:lnTo>
                  <a:pt x="5697982" y="326263"/>
                </a:lnTo>
                <a:lnTo>
                  <a:pt x="5697982" y="377063"/>
                </a:lnTo>
                <a:lnTo>
                  <a:pt x="5710682" y="377063"/>
                </a:lnTo>
                <a:lnTo>
                  <a:pt x="5710682" y="326263"/>
                </a:lnTo>
                <a:close/>
              </a:path>
              <a:path w="7408545" h="2685415">
                <a:moveTo>
                  <a:pt x="5710682" y="237363"/>
                </a:moveTo>
                <a:lnTo>
                  <a:pt x="5697982" y="237363"/>
                </a:lnTo>
                <a:lnTo>
                  <a:pt x="5697982" y="288163"/>
                </a:lnTo>
                <a:lnTo>
                  <a:pt x="5710682" y="288163"/>
                </a:lnTo>
                <a:lnTo>
                  <a:pt x="5710682" y="237363"/>
                </a:lnTo>
                <a:close/>
              </a:path>
              <a:path w="7408545" h="2685415">
                <a:moveTo>
                  <a:pt x="5710682" y="148463"/>
                </a:moveTo>
                <a:lnTo>
                  <a:pt x="5697982" y="148463"/>
                </a:lnTo>
                <a:lnTo>
                  <a:pt x="5697982" y="199263"/>
                </a:lnTo>
                <a:lnTo>
                  <a:pt x="5710682" y="199263"/>
                </a:lnTo>
                <a:lnTo>
                  <a:pt x="5710682" y="148463"/>
                </a:lnTo>
                <a:close/>
              </a:path>
              <a:path w="7408545" h="2685415">
                <a:moveTo>
                  <a:pt x="5742432" y="41148"/>
                </a:moveTo>
                <a:lnTo>
                  <a:pt x="5739435" y="26301"/>
                </a:lnTo>
                <a:lnTo>
                  <a:pt x="5731281" y="14198"/>
                </a:lnTo>
                <a:lnTo>
                  <a:pt x="5719178" y="6045"/>
                </a:lnTo>
                <a:lnTo>
                  <a:pt x="5704332" y="3048"/>
                </a:lnTo>
                <a:lnTo>
                  <a:pt x="5689473" y="6045"/>
                </a:lnTo>
                <a:lnTo>
                  <a:pt x="5677370" y="14198"/>
                </a:lnTo>
                <a:lnTo>
                  <a:pt x="5669216" y="26301"/>
                </a:lnTo>
                <a:lnTo>
                  <a:pt x="5666232" y="41148"/>
                </a:lnTo>
                <a:lnTo>
                  <a:pt x="5669216" y="56007"/>
                </a:lnTo>
                <a:lnTo>
                  <a:pt x="5677370" y="68110"/>
                </a:lnTo>
                <a:lnTo>
                  <a:pt x="5689473" y="76263"/>
                </a:lnTo>
                <a:lnTo>
                  <a:pt x="5697982" y="77978"/>
                </a:lnTo>
                <a:lnTo>
                  <a:pt x="5697982" y="110363"/>
                </a:lnTo>
                <a:lnTo>
                  <a:pt x="5710682" y="110363"/>
                </a:lnTo>
                <a:lnTo>
                  <a:pt x="5710682" y="79248"/>
                </a:lnTo>
                <a:lnTo>
                  <a:pt x="5710682" y="77978"/>
                </a:lnTo>
                <a:lnTo>
                  <a:pt x="5704332" y="79248"/>
                </a:lnTo>
                <a:lnTo>
                  <a:pt x="5710669" y="77978"/>
                </a:lnTo>
                <a:lnTo>
                  <a:pt x="5710682" y="59563"/>
                </a:lnTo>
                <a:lnTo>
                  <a:pt x="5710682" y="77978"/>
                </a:lnTo>
                <a:lnTo>
                  <a:pt x="5719178" y="76263"/>
                </a:lnTo>
                <a:lnTo>
                  <a:pt x="5731281" y="68110"/>
                </a:lnTo>
                <a:lnTo>
                  <a:pt x="5737034" y="59563"/>
                </a:lnTo>
                <a:lnTo>
                  <a:pt x="5739435" y="56007"/>
                </a:lnTo>
                <a:lnTo>
                  <a:pt x="5742432" y="41148"/>
                </a:lnTo>
                <a:close/>
              </a:path>
              <a:path w="7408545" h="2685415">
                <a:moveTo>
                  <a:pt x="6567170" y="2517648"/>
                </a:moveTo>
                <a:lnTo>
                  <a:pt x="6554470" y="2517648"/>
                </a:lnTo>
                <a:lnTo>
                  <a:pt x="6554470" y="2568448"/>
                </a:lnTo>
                <a:lnTo>
                  <a:pt x="6567170" y="2568448"/>
                </a:lnTo>
                <a:lnTo>
                  <a:pt x="6567170" y="2517648"/>
                </a:lnTo>
                <a:close/>
              </a:path>
              <a:path w="7408545" h="2685415">
                <a:moveTo>
                  <a:pt x="6567170" y="2428748"/>
                </a:moveTo>
                <a:lnTo>
                  <a:pt x="6554470" y="2428748"/>
                </a:lnTo>
                <a:lnTo>
                  <a:pt x="6554470" y="2479548"/>
                </a:lnTo>
                <a:lnTo>
                  <a:pt x="6567170" y="2479548"/>
                </a:lnTo>
                <a:lnTo>
                  <a:pt x="6567170" y="2428748"/>
                </a:lnTo>
                <a:close/>
              </a:path>
              <a:path w="7408545" h="2685415">
                <a:moveTo>
                  <a:pt x="6567170" y="2339848"/>
                </a:moveTo>
                <a:lnTo>
                  <a:pt x="6554470" y="2339848"/>
                </a:lnTo>
                <a:lnTo>
                  <a:pt x="6554470" y="2390648"/>
                </a:lnTo>
                <a:lnTo>
                  <a:pt x="6567170" y="2390648"/>
                </a:lnTo>
                <a:lnTo>
                  <a:pt x="6567170" y="2339848"/>
                </a:lnTo>
                <a:close/>
              </a:path>
              <a:path w="7408545" h="2685415">
                <a:moveTo>
                  <a:pt x="6567170" y="2250948"/>
                </a:moveTo>
                <a:lnTo>
                  <a:pt x="6554470" y="2250948"/>
                </a:lnTo>
                <a:lnTo>
                  <a:pt x="6554470" y="2301748"/>
                </a:lnTo>
                <a:lnTo>
                  <a:pt x="6567170" y="2301748"/>
                </a:lnTo>
                <a:lnTo>
                  <a:pt x="6567170" y="2250948"/>
                </a:lnTo>
                <a:close/>
              </a:path>
              <a:path w="7408545" h="2685415">
                <a:moveTo>
                  <a:pt x="6567170" y="2162048"/>
                </a:moveTo>
                <a:lnTo>
                  <a:pt x="6554470" y="2162048"/>
                </a:lnTo>
                <a:lnTo>
                  <a:pt x="6554470" y="2212848"/>
                </a:lnTo>
                <a:lnTo>
                  <a:pt x="6567170" y="2212848"/>
                </a:lnTo>
                <a:lnTo>
                  <a:pt x="6567170" y="2162048"/>
                </a:lnTo>
                <a:close/>
              </a:path>
              <a:path w="7408545" h="2685415">
                <a:moveTo>
                  <a:pt x="6567170" y="2073148"/>
                </a:moveTo>
                <a:lnTo>
                  <a:pt x="6554470" y="2073148"/>
                </a:lnTo>
                <a:lnTo>
                  <a:pt x="6554470" y="2123948"/>
                </a:lnTo>
                <a:lnTo>
                  <a:pt x="6567170" y="2123948"/>
                </a:lnTo>
                <a:lnTo>
                  <a:pt x="6567170" y="2073148"/>
                </a:lnTo>
                <a:close/>
              </a:path>
              <a:path w="7408545" h="2685415">
                <a:moveTo>
                  <a:pt x="6567170" y="1984248"/>
                </a:moveTo>
                <a:lnTo>
                  <a:pt x="6554470" y="1984248"/>
                </a:lnTo>
                <a:lnTo>
                  <a:pt x="6554470" y="2035048"/>
                </a:lnTo>
                <a:lnTo>
                  <a:pt x="6567170" y="2035048"/>
                </a:lnTo>
                <a:lnTo>
                  <a:pt x="6567170" y="1984248"/>
                </a:lnTo>
                <a:close/>
              </a:path>
              <a:path w="7408545" h="2685415">
                <a:moveTo>
                  <a:pt x="6598920" y="2647188"/>
                </a:moveTo>
                <a:lnTo>
                  <a:pt x="6595923" y="2632341"/>
                </a:lnTo>
                <a:lnTo>
                  <a:pt x="6587769" y="2620238"/>
                </a:lnTo>
                <a:lnTo>
                  <a:pt x="6575666" y="2612085"/>
                </a:lnTo>
                <a:lnTo>
                  <a:pt x="6567170" y="2610370"/>
                </a:lnTo>
                <a:lnTo>
                  <a:pt x="6567170" y="2609088"/>
                </a:lnTo>
                <a:lnTo>
                  <a:pt x="6567170" y="2606548"/>
                </a:lnTo>
                <a:lnTo>
                  <a:pt x="6554470" y="2606548"/>
                </a:lnTo>
                <a:lnTo>
                  <a:pt x="6554470" y="2610370"/>
                </a:lnTo>
                <a:lnTo>
                  <a:pt x="6545961" y="2612085"/>
                </a:lnTo>
                <a:lnTo>
                  <a:pt x="6533858" y="2620238"/>
                </a:lnTo>
                <a:lnTo>
                  <a:pt x="6525704" y="2632341"/>
                </a:lnTo>
                <a:lnTo>
                  <a:pt x="6522720" y="2647188"/>
                </a:lnTo>
                <a:lnTo>
                  <a:pt x="6525704" y="2662047"/>
                </a:lnTo>
                <a:lnTo>
                  <a:pt x="6533858" y="2674150"/>
                </a:lnTo>
                <a:lnTo>
                  <a:pt x="6545961" y="2682303"/>
                </a:lnTo>
                <a:lnTo>
                  <a:pt x="6560820" y="2685288"/>
                </a:lnTo>
                <a:lnTo>
                  <a:pt x="6575666" y="2682303"/>
                </a:lnTo>
                <a:lnTo>
                  <a:pt x="6587769" y="2674150"/>
                </a:lnTo>
                <a:lnTo>
                  <a:pt x="6595923" y="2662047"/>
                </a:lnTo>
                <a:lnTo>
                  <a:pt x="6598920" y="2647188"/>
                </a:lnTo>
                <a:close/>
              </a:path>
              <a:path w="7408545" h="2685415">
                <a:moveTo>
                  <a:pt x="7376414" y="608330"/>
                </a:moveTo>
                <a:lnTo>
                  <a:pt x="7363714" y="608330"/>
                </a:lnTo>
                <a:lnTo>
                  <a:pt x="7363714" y="659130"/>
                </a:lnTo>
                <a:lnTo>
                  <a:pt x="7376414" y="659130"/>
                </a:lnTo>
                <a:lnTo>
                  <a:pt x="7376414" y="608330"/>
                </a:lnTo>
                <a:close/>
              </a:path>
              <a:path w="7408545" h="2685415">
                <a:moveTo>
                  <a:pt x="7376414" y="519430"/>
                </a:moveTo>
                <a:lnTo>
                  <a:pt x="7363714" y="519430"/>
                </a:lnTo>
                <a:lnTo>
                  <a:pt x="7363714" y="570230"/>
                </a:lnTo>
                <a:lnTo>
                  <a:pt x="7376414" y="570230"/>
                </a:lnTo>
                <a:lnTo>
                  <a:pt x="7376414" y="519430"/>
                </a:lnTo>
                <a:close/>
              </a:path>
              <a:path w="7408545" h="2685415">
                <a:moveTo>
                  <a:pt x="7376414" y="430530"/>
                </a:moveTo>
                <a:lnTo>
                  <a:pt x="7363714" y="430530"/>
                </a:lnTo>
                <a:lnTo>
                  <a:pt x="7363714" y="481330"/>
                </a:lnTo>
                <a:lnTo>
                  <a:pt x="7376414" y="481330"/>
                </a:lnTo>
                <a:lnTo>
                  <a:pt x="7376414" y="430530"/>
                </a:lnTo>
                <a:close/>
              </a:path>
              <a:path w="7408545" h="2685415">
                <a:moveTo>
                  <a:pt x="7376414" y="341630"/>
                </a:moveTo>
                <a:lnTo>
                  <a:pt x="7363714" y="341630"/>
                </a:lnTo>
                <a:lnTo>
                  <a:pt x="7363714" y="392430"/>
                </a:lnTo>
                <a:lnTo>
                  <a:pt x="7376414" y="392430"/>
                </a:lnTo>
                <a:lnTo>
                  <a:pt x="7376414" y="341630"/>
                </a:lnTo>
                <a:close/>
              </a:path>
              <a:path w="7408545" h="2685415">
                <a:moveTo>
                  <a:pt x="7376414" y="252730"/>
                </a:moveTo>
                <a:lnTo>
                  <a:pt x="7363714" y="252730"/>
                </a:lnTo>
                <a:lnTo>
                  <a:pt x="7363714" y="303530"/>
                </a:lnTo>
                <a:lnTo>
                  <a:pt x="7376414" y="303530"/>
                </a:lnTo>
                <a:lnTo>
                  <a:pt x="7376414" y="252730"/>
                </a:lnTo>
                <a:close/>
              </a:path>
              <a:path w="7408545" h="2685415">
                <a:moveTo>
                  <a:pt x="7376414" y="163830"/>
                </a:moveTo>
                <a:lnTo>
                  <a:pt x="7363714" y="163830"/>
                </a:lnTo>
                <a:lnTo>
                  <a:pt x="7363714" y="214630"/>
                </a:lnTo>
                <a:lnTo>
                  <a:pt x="7376414" y="214630"/>
                </a:lnTo>
                <a:lnTo>
                  <a:pt x="7376414" y="163830"/>
                </a:lnTo>
                <a:close/>
              </a:path>
              <a:path w="7408545" h="2685415">
                <a:moveTo>
                  <a:pt x="7408164" y="38100"/>
                </a:moveTo>
                <a:lnTo>
                  <a:pt x="7405167" y="23253"/>
                </a:lnTo>
                <a:lnTo>
                  <a:pt x="7397013" y="11150"/>
                </a:lnTo>
                <a:lnTo>
                  <a:pt x="7384910" y="2997"/>
                </a:lnTo>
                <a:lnTo>
                  <a:pt x="7370064" y="0"/>
                </a:lnTo>
                <a:lnTo>
                  <a:pt x="7355205" y="2997"/>
                </a:lnTo>
                <a:lnTo>
                  <a:pt x="7343102" y="11150"/>
                </a:lnTo>
                <a:lnTo>
                  <a:pt x="7334948" y="23253"/>
                </a:lnTo>
                <a:lnTo>
                  <a:pt x="7331964" y="38100"/>
                </a:lnTo>
                <a:lnTo>
                  <a:pt x="7334948" y="52959"/>
                </a:lnTo>
                <a:lnTo>
                  <a:pt x="7343102" y="65062"/>
                </a:lnTo>
                <a:lnTo>
                  <a:pt x="7355205" y="73215"/>
                </a:lnTo>
                <a:lnTo>
                  <a:pt x="7363714" y="74930"/>
                </a:lnTo>
                <a:lnTo>
                  <a:pt x="7363714" y="125730"/>
                </a:lnTo>
                <a:lnTo>
                  <a:pt x="7376414" y="125730"/>
                </a:lnTo>
                <a:lnTo>
                  <a:pt x="7376414" y="76200"/>
                </a:lnTo>
                <a:lnTo>
                  <a:pt x="7376414" y="74930"/>
                </a:lnTo>
                <a:lnTo>
                  <a:pt x="7384910" y="73215"/>
                </a:lnTo>
                <a:lnTo>
                  <a:pt x="7397013" y="65062"/>
                </a:lnTo>
                <a:lnTo>
                  <a:pt x="7405167" y="52959"/>
                </a:lnTo>
                <a:lnTo>
                  <a:pt x="7408164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891283" y="3070860"/>
            <a:ext cx="1443355" cy="416559"/>
          </a:xfrm>
          <a:prstGeom prst="rect">
            <a:avLst/>
          </a:prstGeom>
          <a:solidFill>
            <a:srgbClr val="00AFEF"/>
          </a:solidFill>
        </p:spPr>
        <p:txBody>
          <a:bodyPr wrap="square" lIns="0" tIns="34925" rIns="0" bIns="0" rtlCol="0" vert="horz">
            <a:spAutoFit/>
          </a:bodyPr>
          <a:lstStyle/>
          <a:p>
            <a:pPr marL="29209">
              <a:lnSpc>
                <a:spcPct val="100000"/>
              </a:lnSpc>
              <a:spcBef>
                <a:spcPts val="275"/>
              </a:spcBef>
            </a:pPr>
            <a:r>
              <a:rPr dirty="0" sz="2150" spc="-120">
                <a:solidFill>
                  <a:srgbClr val="252525"/>
                </a:solidFill>
                <a:latin typeface="Segoe UI Emoji"/>
                <a:cs typeface="Segoe UI Emoji"/>
              </a:rPr>
              <a:t>Kenyamanan</a:t>
            </a:r>
            <a:endParaRPr sz="2150">
              <a:latin typeface="Segoe UI Emoji"/>
              <a:cs typeface="Segoe UI Emoj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00855" y="3083051"/>
            <a:ext cx="893444" cy="41465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3492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275"/>
              </a:spcBef>
            </a:pPr>
            <a:r>
              <a:rPr dirty="0" sz="2150" spc="-25">
                <a:solidFill>
                  <a:srgbClr val="252525"/>
                </a:solidFill>
                <a:latin typeface="Nirmala UI"/>
                <a:cs typeface="Nirmala UI"/>
              </a:rPr>
              <a:t>Pilihan</a:t>
            </a:r>
            <a:endParaRPr sz="2150">
              <a:latin typeface="Nirmala UI"/>
              <a:cs typeface="Nirmala U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289803" y="2813304"/>
            <a:ext cx="1127760" cy="748665"/>
          </a:xfrm>
          <a:prstGeom prst="rect">
            <a:avLst/>
          </a:prstGeom>
          <a:solidFill>
            <a:srgbClr val="00AFEF"/>
          </a:solidFill>
        </p:spPr>
        <p:txBody>
          <a:bodyPr wrap="square" lIns="0" tIns="33655" rIns="0" bIns="0" rtlCol="0" vert="horz">
            <a:spAutoFit/>
          </a:bodyPr>
          <a:lstStyle/>
          <a:p>
            <a:pPr marL="259715" marR="12700" indent="-219710">
              <a:lnSpc>
                <a:spcPct val="100499"/>
              </a:lnSpc>
              <a:spcBef>
                <a:spcPts val="265"/>
              </a:spcBef>
            </a:pPr>
            <a:r>
              <a:rPr dirty="0" sz="2150" spc="-125">
                <a:solidFill>
                  <a:srgbClr val="252525"/>
                </a:solidFill>
                <a:latin typeface="Segoe UI Emoji"/>
                <a:cs typeface="Segoe UI Emoji"/>
              </a:rPr>
              <a:t>Kompetisi </a:t>
            </a:r>
            <a:r>
              <a:rPr dirty="0" sz="2150" spc="-10">
                <a:solidFill>
                  <a:srgbClr val="252525"/>
                </a:solidFill>
                <a:latin typeface="Segoe UI Emoji"/>
                <a:cs typeface="Segoe UI Emoji"/>
              </a:rPr>
              <a:t>harga</a:t>
            </a:r>
            <a:endParaRPr sz="2150">
              <a:latin typeface="Segoe UI Emoji"/>
              <a:cs typeface="Segoe UI Emoj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970776" y="2589276"/>
            <a:ext cx="1221105" cy="93154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35560" rIns="0" bIns="0" rtlCol="0" vert="horz">
            <a:spAutoFit/>
          </a:bodyPr>
          <a:lstStyle/>
          <a:p>
            <a:pPr marL="173355">
              <a:lnSpc>
                <a:spcPct val="100000"/>
              </a:lnSpc>
              <a:spcBef>
                <a:spcPts val="280"/>
              </a:spcBef>
            </a:pPr>
            <a:r>
              <a:rPr dirty="0" sz="2150" spc="-10">
                <a:solidFill>
                  <a:srgbClr val="252525"/>
                </a:solidFill>
                <a:latin typeface="Segoe UI Emoji"/>
                <a:cs typeface="Segoe UI Emoji"/>
              </a:rPr>
              <a:t>Layanan</a:t>
            </a:r>
            <a:endParaRPr sz="2150">
              <a:latin typeface="Segoe UI Emoji"/>
              <a:cs typeface="Segoe UI Emoji"/>
            </a:endParaRPr>
          </a:p>
          <a:p>
            <a:pPr marL="112395">
              <a:lnSpc>
                <a:spcPct val="100000"/>
              </a:lnSpc>
              <a:spcBef>
                <a:spcPts val="1365"/>
              </a:spcBef>
            </a:pPr>
            <a:r>
              <a:rPr dirty="0" sz="2150" spc="-30">
                <a:solidFill>
                  <a:srgbClr val="252525"/>
                </a:solidFill>
                <a:latin typeface="Segoe UI Emoji"/>
                <a:cs typeface="Segoe UI Emoji"/>
              </a:rPr>
              <a:t>pelangga</a:t>
            </a:r>
            <a:endParaRPr sz="2150">
              <a:latin typeface="Segoe UI Emoji"/>
              <a:cs typeface="Segoe UI Emoj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00366" y="3696080"/>
            <a:ext cx="180975" cy="354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50" spc="-50">
                <a:solidFill>
                  <a:srgbClr val="252525"/>
                </a:solidFill>
                <a:latin typeface="Segoe UI Emoji"/>
                <a:cs typeface="Segoe UI Emoji"/>
              </a:rPr>
              <a:t>n</a:t>
            </a:r>
            <a:endParaRPr sz="2150">
              <a:latin typeface="Segoe UI Emoji"/>
              <a:cs typeface="Segoe UI Emoj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633459" y="2842260"/>
            <a:ext cx="1019810" cy="748665"/>
          </a:xfrm>
          <a:prstGeom prst="rect">
            <a:avLst/>
          </a:prstGeom>
          <a:solidFill>
            <a:srgbClr val="00AFEF"/>
          </a:solidFill>
        </p:spPr>
        <p:txBody>
          <a:bodyPr wrap="square" lIns="0" tIns="33655" rIns="0" bIns="0" rtlCol="0" vert="horz">
            <a:spAutoFit/>
          </a:bodyPr>
          <a:lstStyle/>
          <a:p>
            <a:pPr marL="222885" marR="74930" indent="-175260">
              <a:lnSpc>
                <a:spcPct val="100499"/>
              </a:lnSpc>
              <a:spcBef>
                <a:spcPts val="265"/>
              </a:spcBef>
            </a:pPr>
            <a:r>
              <a:rPr dirty="0" sz="2150" spc="-120">
                <a:solidFill>
                  <a:srgbClr val="252525"/>
                </a:solidFill>
                <a:latin typeface="Segoe UI Emoji"/>
                <a:cs typeface="Segoe UI Emoji"/>
              </a:rPr>
              <a:t>Jaminan </a:t>
            </a:r>
            <a:r>
              <a:rPr dirty="0" sz="2150" spc="-20">
                <a:solidFill>
                  <a:srgbClr val="252525"/>
                </a:solidFill>
                <a:latin typeface="Segoe UI Emoji"/>
                <a:cs typeface="Segoe UI Emoji"/>
              </a:rPr>
              <a:t>mutu</a:t>
            </a:r>
            <a:endParaRPr sz="2150">
              <a:latin typeface="Segoe UI Emoji"/>
              <a:cs typeface="Segoe UI Emoj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121663" y="4158996"/>
            <a:ext cx="1374775" cy="1373505"/>
          </a:xfrm>
          <a:custGeom>
            <a:avLst/>
            <a:gdLst/>
            <a:ahLst/>
            <a:cxnLst/>
            <a:rect l="l" t="t" r="r" b="b"/>
            <a:pathLst>
              <a:path w="1374775" h="1373504">
                <a:moveTo>
                  <a:pt x="1374648" y="0"/>
                </a:moveTo>
                <a:lnTo>
                  <a:pt x="0" y="0"/>
                </a:lnTo>
                <a:lnTo>
                  <a:pt x="687324" y="1373123"/>
                </a:lnTo>
                <a:lnTo>
                  <a:pt x="1374648" y="0"/>
                </a:lnTo>
                <a:close/>
              </a:path>
            </a:pathLst>
          </a:custGeom>
          <a:solidFill>
            <a:srgbClr val="1F5F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703070" y="4190746"/>
            <a:ext cx="21272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150">
                <a:solidFill>
                  <a:srgbClr val="ECF3F1"/>
                </a:solidFill>
                <a:latin typeface="Franklin Gothic Medium"/>
                <a:cs typeface="Franklin Gothic Medium"/>
              </a:rPr>
              <a:t>1</a:t>
            </a:r>
            <a:endParaRPr sz="2850">
              <a:latin typeface="Franklin Gothic Medium"/>
              <a:cs typeface="Franklin Gothic Medium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2732532" y="4158996"/>
            <a:ext cx="1371600" cy="1373505"/>
          </a:xfrm>
          <a:custGeom>
            <a:avLst/>
            <a:gdLst/>
            <a:ahLst/>
            <a:cxnLst/>
            <a:rect l="l" t="t" r="r" b="b"/>
            <a:pathLst>
              <a:path w="1371600" h="1373504">
                <a:moveTo>
                  <a:pt x="1371600" y="0"/>
                </a:moveTo>
                <a:lnTo>
                  <a:pt x="0" y="0"/>
                </a:lnTo>
                <a:lnTo>
                  <a:pt x="685800" y="1373123"/>
                </a:lnTo>
                <a:lnTo>
                  <a:pt x="1371600" y="0"/>
                </a:lnTo>
                <a:close/>
              </a:path>
            </a:pathLst>
          </a:custGeom>
          <a:solidFill>
            <a:srgbClr val="2C83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3311144" y="4190746"/>
            <a:ext cx="21272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150">
                <a:solidFill>
                  <a:srgbClr val="ECF3F1"/>
                </a:solidFill>
                <a:latin typeface="Franklin Gothic Medium"/>
                <a:cs typeface="Franklin Gothic Medium"/>
              </a:rPr>
              <a:t>3</a:t>
            </a:r>
            <a:endParaRPr sz="2850">
              <a:latin typeface="Franklin Gothic Medium"/>
              <a:cs typeface="Franklin Gothic Medium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4363211" y="4158996"/>
            <a:ext cx="1371600" cy="1373505"/>
          </a:xfrm>
          <a:custGeom>
            <a:avLst/>
            <a:gdLst/>
            <a:ahLst/>
            <a:cxnLst/>
            <a:rect l="l" t="t" r="r" b="b"/>
            <a:pathLst>
              <a:path w="1371600" h="1373504">
                <a:moveTo>
                  <a:pt x="1371600" y="0"/>
                </a:moveTo>
                <a:lnTo>
                  <a:pt x="0" y="0"/>
                </a:lnTo>
                <a:lnTo>
                  <a:pt x="685800" y="1373123"/>
                </a:lnTo>
                <a:lnTo>
                  <a:pt x="1371600" y="0"/>
                </a:lnTo>
                <a:close/>
              </a:path>
            </a:pathLst>
          </a:custGeom>
          <a:solidFill>
            <a:srgbClr val="4299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4942078" y="4190746"/>
            <a:ext cx="21272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150">
                <a:solidFill>
                  <a:srgbClr val="ECF3F1"/>
                </a:solidFill>
                <a:latin typeface="Franklin Gothic Medium"/>
                <a:cs typeface="Franklin Gothic Medium"/>
              </a:rPr>
              <a:t>5</a:t>
            </a:r>
            <a:endParaRPr sz="2850">
              <a:latin typeface="Franklin Gothic Medium"/>
              <a:cs typeface="Franklin Gothic Medium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5993891" y="4158996"/>
            <a:ext cx="1373505" cy="1373505"/>
          </a:xfrm>
          <a:custGeom>
            <a:avLst/>
            <a:gdLst/>
            <a:ahLst/>
            <a:cxnLst/>
            <a:rect l="l" t="t" r="r" b="b"/>
            <a:pathLst>
              <a:path w="1373504" h="1373504">
                <a:moveTo>
                  <a:pt x="1373124" y="0"/>
                </a:moveTo>
                <a:lnTo>
                  <a:pt x="0" y="0"/>
                </a:lnTo>
                <a:lnTo>
                  <a:pt x="686562" y="1373123"/>
                </a:lnTo>
                <a:lnTo>
                  <a:pt x="1373124" y="0"/>
                </a:lnTo>
                <a:close/>
              </a:path>
            </a:pathLst>
          </a:custGeom>
          <a:solidFill>
            <a:srgbClr val="7AB8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6574663" y="4190746"/>
            <a:ext cx="21272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150">
                <a:solidFill>
                  <a:srgbClr val="ECF3F1"/>
                </a:solidFill>
                <a:latin typeface="Franklin Gothic Medium"/>
                <a:cs typeface="Franklin Gothic Medium"/>
              </a:rPr>
              <a:t>7</a:t>
            </a:r>
            <a:endParaRPr sz="2850">
              <a:latin typeface="Franklin Gothic Medium"/>
              <a:cs typeface="Franklin Gothic Medium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7642859" y="4158996"/>
            <a:ext cx="1373505" cy="1373505"/>
          </a:xfrm>
          <a:custGeom>
            <a:avLst/>
            <a:gdLst/>
            <a:ahLst/>
            <a:cxnLst/>
            <a:rect l="l" t="t" r="r" b="b"/>
            <a:pathLst>
              <a:path w="1373504" h="1373504">
                <a:moveTo>
                  <a:pt x="1373124" y="0"/>
                </a:moveTo>
                <a:lnTo>
                  <a:pt x="0" y="0"/>
                </a:lnTo>
                <a:lnTo>
                  <a:pt x="686562" y="1373123"/>
                </a:lnTo>
                <a:lnTo>
                  <a:pt x="1373124" y="0"/>
                </a:lnTo>
                <a:close/>
              </a:path>
            </a:pathLst>
          </a:custGeom>
          <a:solidFill>
            <a:srgbClr val="C2D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8224519" y="4190746"/>
            <a:ext cx="21272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150">
                <a:solidFill>
                  <a:srgbClr val="FFFFFF"/>
                </a:solidFill>
                <a:latin typeface="Franklin Gothic Medium"/>
                <a:cs typeface="Franklin Gothic Medium"/>
              </a:rPr>
              <a:t>9</a:t>
            </a:r>
            <a:endParaRPr sz="2850">
              <a:latin typeface="Franklin Gothic Medium"/>
              <a:cs typeface="Franklin Gothic Medium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1920239" y="413004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0"/>
                </a:moveTo>
                <a:lnTo>
                  <a:pt x="0" y="1371600"/>
                </a:lnTo>
                <a:lnTo>
                  <a:pt x="1371600" y="1371600"/>
                </a:lnTo>
                <a:lnTo>
                  <a:pt x="685800" y="0"/>
                </a:lnTo>
                <a:close/>
              </a:path>
            </a:pathLst>
          </a:custGeom>
          <a:solidFill>
            <a:srgbClr val="A1C9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2499486" y="4847590"/>
            <a:ext cx="21272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15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endParaRPr sz="2850">
              <a:latin typeface="Franklin Gothic Medium"/>
              <a:cs typeface="Franklin Gothic Medium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3543300" y="413004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0"/>
                </a:moveTo>
                <a:lnTo>
                  <a:pt x="0" y="1371600"/>
                </a:lnTo>
                <a:lnTo>
                  <a:pt x="1371600" y="1371600"/>
                </a:lnTo>
                <a:lnTo>
                  <a:pt x="685800" y="0"/>
                </a:lnTo>
                <a:close/>
              </a:path>
            </a:pathLst>
          </a:custGeom>
          <a:solidFill>
            <a:srgbClr val="7AB8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4122801" y="4847590"/>
            <a:ext cx="21272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15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endParaRPr sz="2850">
              <a:latin typeface="Franklin Gothic Medium"/>
              <a:cs typeface="Franklin Gothic Medium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5166359" y="4130040"/>
            <a:ext cx="1373505" cy="1371600"/>
          </a:xfrm>
          <a:custGeom>
            <a:avLst/>
            <a:gdLst/>
            <a:ahLst/>
            <a:cxnLst/>
            <a:rect l="l" t="t" r="r" b="b"/>
            <a:pathLst>
              <a:path w="1373504" h="1371600">
                <a:moveTo>
                  <a:pt x="686562" y="0"/>
                </a:moveTo>
                <a:lnTo>
                  <a:pt x="0" y="1371600"/>
                </a:lnTo>
                <a:lnTo>
                  <a:pt x="1373123" y="1371600"/>
                </a:lnTo>
                <a:lnTo>
                  <a:pt x="686562" y="0"/>
                </a:lnTo>
                <a:close/>
              </a:path>
            </a:pathLst>
          </a:custGeom>
          <a:solidFill>
            <a:srgbClr val="4299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5747765" y="4847590"/>
            <a:ext cx="21272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150">
                <a:solidFill>
                  <a:srgbClr val="FFFFFF"/>
                </a:solidFill>
                <a:latin typeface="Franklin Gothic Medium"/>
                <a:cs typeface="Franklin Gothic Medium"/>
              </a:rPr>
              <a:t>6</a:t>
            </a:r>
            <a:endParaRPr sz="2850">
              <a:latin typeface="Franklin Gothic Medium"/>
              <a:cs typeface="Franklin Gothic Medium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6798564" y="4130040"/>
            <a:ext cx="1374775" cy="1371600"/>
          </a:xfrm>
          <a:custGeom>
            <a:avLst/>
            <a:gdLst/>
            <a:ahLst/>
            <a:cxnLst/>
            <a:rect l="l" t="t" r="r" b="b"/>
            <a:pathLst>
              <a:path w="1374775" h="1371600">
                <a:moveTo>
                  <a:pt x="687324" y="0"/>
                </a:moveTo>
                <a:lnTo>
                  <a:pt x="0" y="1371600"/>
                </a:lnTo>
                <a:lnTo>
                  <a:pt x="1374647" y="1371600"/>
                </a:lnTo>
                <a:lnTo>
                  <a:pt x="687324" y="0"/>
                </a:lnTo>
                <a:close/>
              </a:path>
            </a:pathLst>
          </a:custGeom>
          <a:solidFill>
            <a:srgbClr val="2C83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7380478" y="4847590"/>
            <a:ext cx="21272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150">
                <a:solidFill>
                  <a:srgbClr val="FFFFFF"/>
                </a:solidFill>
                <a:latin typeface="Franklin Gothic Medium"/>
                <a:cs typeface="Franklin Gothic Medium"/>
              </a:rPr>
              <a:t>8</a:t>
            </a:r>
            <a:endParaRPr sz="2850">
              <a:latin typeface="Franklin Gothic Medium"/>
              <a:cs typeface="Franklin Gothic Medium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8464295" y="4130040"/>
            <a:ext cx="1373505" cy="1371600"/>
          </a:xfrm>
          <a:custGeom>
            <a:avLst/>
            <a:gdLst/>
            <a:ahLst/>
            <a:cxnLst/>
            <a:rect l="l" t="t" r="r" b="b"/>
            <a:pathLst>
              <a:path w="1373504" h="1371600">
                <a:moveTo>
                  <a:pt x="686561" y="0"/>
                </a:moveTo>
                <a:lnTo>
                  <a:pt x="0" y="1371600"/>
                </a:lnTo>
                <a:lnTo>
                  <a:pt x="1373124" y="1371600"/>
                </a:lnTo>
                <a:lnTo>
                  <a:pt x="686561" y="0"/>
                </a:lnTo>
                <a:close/>
              </a:path>
            </a:pathLst>
          </a:custGeom>
          <a:solidFill>
            <a:srgbClr val="1F5F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8957309" y="4847590"/>
            <a:ext cx="375920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340">
                <a:solidFill>
                  <a:srgbClr val="FFFFFF"/>
                </a:solidFill>
                <a:latin typeface="Franklin Gothic Medium"/>
                <a:cs typeface="Franklin Gothic Medium"/>
              </a:rPr>
              <a:t>10</a:t>
            </a:r>
            <a:endParaRPr sz="2850">
              <a:latin typeface="Franklin Gothic Medium"/>
              <a:cs typeface="Franklin Gothic Medium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0" y="1165860"/>
            <a:ext cx="10972800" cy="1300480"/>
          </a:xfrm>
          <a:custGeom>
            <a:avLst/>
            <a:gdLst/>
            <a:ahLst/>
            <a:cxnLst/>
            <a:rect l="l" t="t" r="r" b="b"/>
            <a:pathLst>
              <a:path w="10972800" h="1300480">
                <a:moveTo>
                  <a:pt x="10972800" y="0"/>
                </a:moveTo>
                <a:lnTo>
                  <a:pt x="0" y="0"/>
                </a:lnTo>
                <a:lnTo>
                  <a:pt x="0" y="1299971"/>
                </a:lnTo>
                <a:lnTo>
                  <a:pt x="10972800" y="1299971"/>
                </a:lnTo>
                <a:lnTo>
                  <a:pt x="10972800" y="0"/>
                </a:lnTo>
                <a:close/>
              </a:path>
            </a:pathLst>
          </a:custGeom>
          <a:solidFill>
            <a:srgbClr val="96BD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423797" y="1087882"/>
            <a:ext cx="8126095" cy="1249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6345"/>
              </a:lnSpc>
              <a:spcBef>
                <a:spcPts val="100"/>
              </a:spcBef>
              <a:tabLst>
                <a:tab pos="7276465" algn="l"/>
              </a:tabLst>
            </a:pPr>
            <a:r>
              <a:rPr dirty="0" sz="5400" spc="484" b="0">
                <a:solidFill>
                  <a:srgbClr val="CCFF33"/>
                </a:solidFill>
                <a:latin typeface="Times New Roman"/>
                <a:cs typeface="Times New Roman"/>
              </a:rPr>
              <a:t>10</a:t>
            </a:r>
            <a:r>
              <a:rPr dirty="0" sz="5400" spc="-30" b="0">
                <a:solidFill>
                  <a:srgbClr val="CCFF33"/>
                </a:solidFill>
                <a:latin typeface="Times New Roman"/>
                <a:cs typeface="Times New Roman"/>
              </a:rPr>
              <a:t> </a:t>
            </a:r>
            <a:r>
              <a:rPr dirty="0" sz="5400" spc="-220" b="0">
                <a:solidFill>
                  <a:srgbClr val="CCFF33"/>
                </a:solidFill>
                <a:latin typeface="Times New Roman"/>
                <a:cs typeface="Times New Roman"/>
              </a:rPr>
              <a:t>TANTANGAN</a:t>
            </a:r>
            <a:r>
              <a:rPr dirty="0" sz="5400" spc="-50" b="0">
                <a:solidFill>
                  <a:srgbClr val="CCFF33"/>
                </a:solidFill>
                <a:latin typeface="Times New Roman"/>
                <a:cs typeface="Times New Roman"/>
              </a:rPr>
              <a:t> </a:t>
            </a:r>
            <a:r>
              <a:rPr dirty="0" sz="5400" spc="-20" b="0">
                <a:solidFill>
                  <a:srgbClr val="CCFF33"/>
                </a:solidFill>
                <a:latin typeface="Times New Roman"/>
                <a:cs typeface="Times New Roman"/>
              </a:rPr>
              <a:t>ABAD</a:t>
            </a:r>
            <a:r>
              <a:rPr dirty="0" sz="5400" b="0">
                <a:solidFill>
                  <a:srgbClr val="CCFF33"/>
                </a:solidFill>
                <a:latin typeface="Times New Roman"/>
                <a:cs typeface="Times New Roman"/>
              </a:rPr>
              <a:t>	</a:t>
            </a:r>
            <a:r>
              <a:rPr dirty="0" sz="5400" spc="509" b="0">
                <a:solidFill>
                  <a:srgbClr val="CCFF33"/>
                </a:solidFill>
                <a:latin typeface="Times New Roman"/>
                <a:cs typeface="Times New Roman"/>
              </a:rPr>
              <a:t>21</a:t>
            </a:r>
            <a:endParaRPr sz="5400">
              <a:latin typeface="Times New Roman"/>
              <a:cs typeface="Times New Roman"/>
            </a:endParaRPr>
          </a:p>
          <a:p>
            <a:pPr algn="ctr">
              <a:lnSpc>
                <a:spcPts val="3285"/>
              </a:lnSpc>
            </a:pPr>
            <a:r>
              <a:rPr dirty="0" sz="2850" b="0">
                <a:solidFill>
                  <a:srgbClr val="000000"/>
                </a:solidFill>
                <a:latin typeface="Calibri"/>
                <a:cs typeface="Calibri"/>
              </a:rPr>
              <a:t>ROBERT B.</a:t>
            </a:r>
            <a:r>
              <a:rPr dirty="0" sz="2850" spc="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50" spc="-10" b="0">
                <a:solidFill>
                  <a:srgbClr val="000000"/>
                </a:solidFill>
                <a:latin typeface="Calibri"/>
                <a:cs typeface="Calibri"/>
              </a:rPr>
              <a:t>TUCKER</a:t>
            </a:r>
            <a:endParaRPr sz="2850">
              <a:latin typeface="Calibri"/>
              <a:cs typeface="Calibri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799" cy="12755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0" y="1522475"/>
            <a:ext cx="9721596" cy="64800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2320" y="453009"/>
            <a:ext cx="7526020" cy="998219"/>
          </a:xfrm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marL="2378075" marR="5080" indent="-2366010">
              <a:lnSpc>
                <a:spcPts val="3620"/>
              </a:lnSpc>
              <a:spcBef>
                <a:spcPts val="560"/>
              </a:spcBef>
            </a:pPr>
            <a:r>
              <a:rPr dirty="0" sz="3350" spc="-65" b="0">
                <a:latin typeface="Calibri Light"/>
                <a:cs typeface="Calibri Light"/>
              </a:rPr>
              <a:t>KAITAN</a:t>
            </a:r>
            <a:r>
              <a:rPr dirty="0" sz="3350" spc="-130" b="0">
                <a:latin typeface="Calibri Light"/>
                <a:cs typeface="Calibri Light"/>
              </a:rPr>
              <a:t> </a:t>
            </a:r>
            <a:r>
              <a:rPr dirty="0" sz="3350" spc="-10" b="0">
                <a:latin typeface="Calibri Light"/>
                <a:cs typeface="Calibri Light"/>
              </a:rPr>
              <a:t>PRINSIP</a:t>
            </a:r>
            <a:r>
              <a:rPr dirty="0" sz="3350" spc="-160" b="0">
                <a:latin typeface="Calibri Light"/>
                <a:cs typeface="Calibri Light"/>
              </a:rPr>
              <a:t> </a:t>
            </a:r>
            <a:r>
              <a:rPr dirty="0" sz="3350" b="0">
                <a:latin typeface="Calibri Light"/>
                <a:cs typeface="Calibri Light"/>
              </a:rPr>
              <a:t>POAC</a:t>
            </a:r>
            <a:r>
              <a:rPr dirty="0" sz="3350" spc="-140" b="0">
                <a:latin typeface="Calibri Light"/>
                <a:cs typeface="Calibri Light"/>
              </a:rPr>
              <a:t> </a:t>
            </a:r>
            <a:r>
              <a:rPr dirty="0" sz="3350" spc="-20" b="0">
                <a:latin typeface="Calibri Light"/>
                <a:cs typeface="Calibri Light"/>
              </a:rPr>
              <a:t>DALAM</a:t>
            </a:r>
            <a:r>
              <a:rPr dirty="0" sz="3350" spc="-170" b="0">
                <a:latin typeface="Calibri Light"/>
                <a:cs typeface="Calibri Light"/>
              </a:rPr>
              <a:t> </a:t>
            </a:r>
            <a:r>
              <a:rPr dirty="0" sz="3350" spc="-10" b="0">
                <a:latin typeface="Calibri Light"/>
                <a:cs typeface="Calibri Light"/>
              </a:rPr>
              <a:t>MANAGEMEN PERMAGANGAN</a:t>
            </a:r>
            <a:endParaRPr sz="335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00555" y="6102096"/>
            <a:ext cx="8446135" cy="1900555"/>
          </a:xfrm>
          <a:prstGeom prst="rect">
            <a:avLst/>
          </a:prstGeom>
          <a:solidFill>
            <a:srgbClr val="000000"/>
          </a:solidFill>
          <a:ln w="9144">
            <a:solidFill>
              <a:srgbClr val="29AE8B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94615" marR="83820" indent="774065">
              <a:lnSpc>
                <a:spcPts val="3110"/>
              </a:lnSpc>
              <a:spcBef>
                <a:spcPts val="229"/>
              </a:spcBef>
            </a:pP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POAC</a:t>
            </a:r>
            <a:r>
              <a:rPr dirty="0" sz="28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merupakan</a:t>
            </a:r>
            <a:r>
              <a:rPr dirty="0" sz="28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sebuah</a:t>
            </a:r>
            <a:r>
              <a:rPr dirty="0" sz="28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prinsip</a:t>
            </a:r>
            <a:r>
              <a:rPr dirty="0" sz="28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manajemen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organisasi</a:t>
            </a:r>
            <a:r>
              <a:rPr dirty="0" sz="28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dirty="0" sz="28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pertama</a:t>
            </a:r>
            <a:r>
              <a:rPr dirty="0" sz="28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kali</a:t>
            </a:r>
            <a:r>
              <a:rPr dirty="0" sz="28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diperkenalkan</a:t>
            </a:r>
            <a:r>
              <a:rPr dirty="0" sz="28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oleh</a:t>
            </a:r>
            <a:r>
              <a:rPr dirty="0" sz="28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George</a:t>
            </a:r>
            <a:endParaRPr sz="2850">
              <a:latin typeface="Calibri"/>
              <a:cs typeface="Calibri"/>
            </a:endParaRPr>
          </a:p>
          <a:p>
            <a:pPr marL="830580">
              <a:lnSpc>
                <a:spcPts val="2900"/>
              </a:lnSpc>
            </a:pP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R.</a:t>
            </a:r>
            <a:r>
              <a:rPr dirty="0" sz="28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Kelly,</a:t>
            </a:r>
            <a:r>
              <a:rPr dirty="0" sz="28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terdiri</a:t>
            </a:r>
            <a:r>
              <a:rPr dirty="0" sz="28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dirty="0" sz="28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Planning,</a:t>
            </a:r>
            <a:r>
              <a:rPr dirty="0" sz="28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Organizing,</a:t>
            </a:r>
            <a:endParaRPr sz="2850">
              <a:latin typeface="Calibri"/>
              <a:cs typeface="Calibri"/>
            </a:endParaRPr>
          </a:p>
          <a:p>
            <a:pPr marL="2287905">
              <a:lnSpc>
                <a:spcPts val="3265"/>
              </a:lnSpc>
            </a:pP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Actuating,</a:t>
            </a:r>
            <a:r>
              <a:rPr dirty="0" sz="28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dirty="0" sz="28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Calibri"/>
                <a:cs typeface="Calibri"/>
              </a:rPr>
              <a:t>Controlling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972800" cy="8229600"/>
            <a:chOff x="0" y="0"/>
            <a:chExt cx="109728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972800" cy="82296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8343" y="5583934"/>
              <a:ext cx="2103120" cy="26456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Asep Show</dc:creator>
  <dc:subject>PptxGenJS Presentation</dc:subject>
  <dc:title>PptxGenJS Presentation</dc:title>
  <dcterms:created xsi:type="dcterms:W3CDTF">2024-01-18T04:03:00Z</dcterms:created>
  <dcterms:modified xsi:type="dcterms:W3CDTF">2024-01-18T04:03:00Z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2024-01-18T00:00:00Z</vt:filetime>
  </property>
  <property fmtid="{D5CDD505-2E9C-101B-9397-08002B2CF9AE}" pid="5" name="Producer">
    <vt:lpwstr>Microsoft® PowerPoint® 2016</vt:lpwstr>
  </property>
</Properties>
</file>